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06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435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B1963E3-F022-4C55-B322-36FE86361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1218793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43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1997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0</Words>
  <Application>Microsoft Office PowerPoint</Application>
  <PresentationFormat>Grand écran</PresentationFormat>
  <Paragraphs>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4" baseType="lpstr"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Cinou &amp; Ted</cp:lastModifiedBy>
  <cp:revision>1</cp:revision>
  <dcterms:created xsi:type="dcterms:W3CDTF">2026-05-08T13:50:42Z</dcterms:created>
  <dcterms:modified xsi:type="dcterms:W3CDTF">2026-05-08T13:56:41Z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2026-05-06T00:00:00Z</vt:filetime>
  </property>
  <property fmtid="{D5CDD505-2E9C-101B-9397-08002B2CF9AE}" pid="3" name="LastSaved">
    <vt:filetime>2026-05-08T00:00:00Z</vt:filetime>
  </property>
  <property fmtid="{D5CDD505-2E9C-101B-9397-08002B2CF9AE}" pid="4" name="Producer">
    <vt:lpwstr>macOS Version 14.7.8 (assemblage 23H730) Quartz PDFContext</vt:lpwstr>
  </property>
</Properties>
</file>