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6"/>
  </p:notesMasterIdLst>
  <p:sldIdLst>
    <p:sldId id="312" r:id="rId2"/>
    <p:sldId id="313" r:id="rId3"/>
    <p:sldId id="31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76" r:id="rId23"/>
    <p:sldId id="277" r:id="rId24"/>
    <p:sldId id="278" r:id="rId25"/>
    <p:sldId id="279" r:id="rId26"/>
    <p:sldId id="311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315" r:id="rId3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6" roundtripDataSignature="AMtx7miwx2osIJWJ80W6ZA2ynSIHmY40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872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46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929708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98AAC7-726A-46CB-AD30-49C47E3E3F57}" type="slidenum">
              <a:rPr lang="fr-FR" altLang="fr-FR">
                <a:solidFill>
                  <a:prstClr val="black"/>
                </a:solidFill>
              </a:rPr>
              <a:pPr/>
              <a:t>26</a:t>
            </a:fld>
            <a:endParaRPr lang="fr-FR" altLang="fr-FR">
              <a:solidFill>
                <a:prstClr val="black"/>
              </a:solidFill>
            </a:endParaRPr>
          </a:p>
        </p:txBody>
      </p:sp>
      <p:sp>
        <p:nvSpPr>
          <p:cNvPr id="560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60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principes de ces remèdes furent donnés par Dieu au moment même de la création. Voyons quels sont-ils et comment ils existent depuis la création.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81025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/>
              <a:t>Préparé par le département des Ministères de la Santé de l'UAGF</a:t>
            </a:r>
            <a:endParaRPr/>
          </a:p>
        </p:txBody>
      </p:sp>
      <p:sp>
        <p:nvSpPr>
          <p:cNvPr id="16" name="Google Shape;16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/>
              <a:t>Préparé par le département des Ministères de la Santé de l'UAGF</a:t>
            </a:r>
            <a:endParaRPr/>
          </a:p>
        </p:txBody>
      </p:sp>
      <p:sp>
        <p:nvSpPr>
          <p:cNvPr id="73" name="Google Shape;73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/>
              <a:t>Préparé par le département des Ministères de la Santé de l'UAGF</a:t>
            </a:r>
            <a:endParaRPr/>
          </a:p>
        </p:txBody>
      </p:sp>
      <p:sp>
        <p:nvSpPr>
          <p:cNvPr id="79" name="Google Shape;79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/>
              <a:t>Préparé par le département des Ministères de la Santé de l'UAGF</a:t>
            </a:r>
            <a:endParaRPr/>
          </a:p>
        </p:txBody>
      </p:sp>
      <p:sp>
        <p:nvSpPr>
          <p:cNvPr id="22" name="Google Shape;22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/>
              <a:t>Préparé par le département des Ministères de la Santé de l'UAGF</a:t>
            </a:r>
            <a:endParaRPr/>
          </a:p>
        </p:txBody>
      </p:sp>
      <p:sp>
        <p:nvSpPr>
          <p:cNvPr id="28" name="Google Shape;28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4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/>
              <a:t>Préparé par le département des Ministères de la Santé de l'UAGF</a:t>
            </a:r>
            <a:endParaRPr/>
          </a:p>
        </p:txBody>
      </p:sp>
      <p:sp>
        <p:nvSpPr>
          <p:cNvPr id="35" name="Google Shape;35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4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4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/>
              <a:t>Préparé par le département des Ministères de la Santé de l'UAGF</a:t>
            </a:r>
            <a:endParaRPr/>
          </a:p>
        </p:txBody>
      </p:sp>
      <p:sp>
        <p:nvSpPr>
          <p:cNvPr id="44" name="Google Shape;4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/>
              <a:t>Préparé par le département des Ministères de la Santé de l'UAGF</a:t>
            </a:r>
            <a:endParaRPr/>
          </a:p>
        </p:txBody>
      </p:sp>
      <p:sp>
        <p:nvSpPr>
          <p:cNvPr id="49" name="Google Shape;49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/>
              <a:t>Préparé par le département des Ministères de la Santé de l'UAGF</a:t>
            </a:r>
            <a:endParaRPr/>
          </a:p>
        </p:txBody>
      </p:sp>
      <p:sp>
        <p:nvSpPr>
          <p:cNvPr id="53" name="Google Shape;53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4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/>
              <a:t>Préparé par le département des Ministères de la Santé de l'UAGF</a:t>
            </a:r>
            <a:endParaRPr/>
          </a:p>
        </p:txBody>
      </p:sp>
      <p:sp>
        <p:nvSpPr>
          <p:cNvPr id="60" name="Google Shape;60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/>
              <a:t>Préparé par le département des Ministères de la Santé de l'UAGF</a:t>
            </a:r>
            <a:endParaRPr/>
          </a:p>
        </p:txBody>
      </p:sp>
      <p:sp>
        <p:nvSpPr>
          <p:cNvPr id="67" name="Google Shape;67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fr-FR"/>
              <a:t>Préparé par le département des Ministères de la Santé de l'UAGF</a:t>
            </a:r>
            <a:endParaRPr/>
          </a:p>
        </p:txBody>
      </p:sp>
      <p:sp>
        <p:nvSpPr>
          <p:cNvPr id="10" name="Google Shape;10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B922C33E-13BE-8D01-5B74-56119D963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414" y="84841"/>
            <a:ext cx="11278386" cy="6092122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FR" sz="2800" b="1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kumimoji="0" lang="fr-FR" sz="44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Samedi 27 Janvier 2024</a:t>
            </a:r>
          </a:p>
          <a:p>
            <a:pPr marL="11430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4400" b="1" dirty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</a:rPr>
              <a:t>Journée des Ministères de la Santé</a:t>
            </a:r>
          </a:p>
          <a:p>
            <a:pPr marL="11430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4400" b="1" kern="1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Eglise Adventiste du Septième Jour</a:t>
            </a:r>
            <a:endParaRPr lang="fr-FR" b="1" kern="1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4400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Message de la Santé : Le message pour ce temps de la fin</a:t>
            </a:r>
            <a:endParaRPr lang="fr-FR" sz="4400" kern="1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91899897-932A-E11D-E313-087AD3EC31D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  <p:extLst>
      <p:ext uri="{BB962C8B-B14F-4D97-AF65-F5344CB8AC3E}">
        <p14:creationId xmlns:p14="http://schemas.microsoft.com/office/powerpoint/2010/main" val="1327749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34" name="Google Shape;134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35" name="Google Shape;13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78526606-0EE0-5E4B-7515-41487F9F0B6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41" name="Google Shape;141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42" name="Google Shape;14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951EBFB2-69F4-0903-0DE3-06ABA9A26F5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48" name="Google Shape;148;p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49" name="Google Shape;14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34629444-CFF0-CCE7-5307-395EF3AB6EC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55" name="Google Shape;155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56" name="Google Shape;15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14DC7A2D-48F9-BC93-7ECD-A1BC68068AC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62" name="Google Shape;162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63" name="Google Shape;163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0A3E3434-F2BD-8A82-1394-07BFDB6B57B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69" name="Google Shape;169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70" name="Google Shape;17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43B7B683-DBCF-A944-0E7F-7D9B6F65B71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76" name="Google Shape;176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77" name="Google Shape;17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B8DA0741-F460-100C-1F58-F6BF23DFCF7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83" name="Google Shape;183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84" name="Google Shape;184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9D06870C-EBF7-3EB5-797C-C864091656A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90" name="Google Shape;190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91" name="Google Shape;19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6D06329B-BC9F-DF32-B473-874F006EC34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97" name="Google Shape;197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98" name="Google Shape;198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060F2C60-61C1-AD4C-D9C0-8D28A08BEE3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91796E1C-9A5D-DA8E-4425-07E5547FB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231" y="424206"/>
            <a:ext cx="11061569" cy="5752757"/>
          </a:xfrm>
        </p:spPr>
        <p:txBody>
          <a:bodyPr>
            <a:normAutofit fontScale="92500" lnSpcReduction="10000"/>
          </a:bodyPr>
          <a:lstStyle/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endParaRPr lang="fr-FR" sz="3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40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Objectif :</a:t>
            </a:r>
            <a:r>
              <a:rPr lang="fr-F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5400" b="1" i="1" kern="1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l’attente du retour imminent du retour de Jésus, encourager chaque membre d’église à intégrer un mode de vie sain continuellement comme partie intégrante de sa foi et de sa pratique religieuse.</a:t>
            </a:r>
            <a:endParaRPr lang="fr-FR" sz="4400" b="1" kern="1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9ED29DD9-ACAB-21EF-5667-B94185748D2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  <p:extLst>
      <p:ext uri="{BB962C8B-B14F-4D97-AF65-F5344CB8AC3E}">
        <p14:creationId xmlns:p14="http://schemas.microsoft.com/office/powerpoint/2010/main" val="20514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204" name="Google Shape;204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205" name="Google Shape;20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169F7BEC-AAD9-5EB0-2498-0CAAB5725D7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218" name="Google Shape;218;p2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219" name="Google Shape;219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DF1EEE09-0AA7-715C-A238-3D49A26774F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225" name="Google Shape;225;p2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226" name="Google Shape;22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6190EAD7-FE2C-1967-5134-4E4D13E0E21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232" name="Google Shape;232;p2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233" name="Google Shape;233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C0628719-5DAD-2958-4257-E540F76EE30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239" name="Google Shape;239;p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240" name="Google Shape;240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1C9F3707-043C-6543-102B-FACCB2FFE6D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246" name="Google Shape;246;p2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247" name="Google Shape;247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240DD48A-C64E-DAB6-73AD-33C5A474F11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106" name="AutoShape 2"/>
          <p:cNvSpPr>
            <a:spLocks noChangeAspect="1" noChangeArrowheads="1" noTextEdit="1"/>
          </p:cNvSpPr>
          <p:nvPr/>
        </p:nvSpPr>
        <p:spPr bwMode="auto">
          <a:xfrm>
            <a:off x="2667000" y="857252"/>
            <a:ext cx="6858000" cy="498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</a:endParaRPr>
          </a:p>
        </p:txBody>
      </p:sp>
      <p:pic>
        <p:nvPicPr>
          <p:cNvPr id="559107" name="Picture 3" descr="G04228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817" y="1368030"/>
            <a:ext cx="2257425" cy="293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9108" name="WordArt 4"/>
          <p:cNvSpPr>
            <a:spLocks noChangeArrowheads="1" noChangeShapeType="1" noTextEdit="1"/>
          </p:cNvSpPr>
          <p:nvPr/>
        </p:nvSpPr>
        <p:spPr bwMode="auto">
          <a:xfrm>
            <a:off x="2207569" y="476673"/>
            <a:ext cx="6947149" cy="1906959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0800000"/>
                <a:gd name="adj2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700" kern="10" dirty="0">
                <a:ln w="12700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Tahoma"/>
                <a:ea typeface="Tahoma"/>
                <a:cs typeface="Tahoma"/>
              </a:rPr>
              <a:t>8 lois de la santé</a:t>
            </a:r>
          </a:p>
        </p:txBody>
      </p:sp>
      <p:sp>
        <p:nvSpPr>
          <p:cNvPr id="559109" name="Text Box 5"/>
          <p:cNvSpPr txBox="1">
            <a:spLocks noChangeArrowheads="1"/>
          </p:cNvSpPr>
          <p:nvPr/>
        </p:nvSpPr>
        <p:spPr bwMode="auto">
          <a:xfrm>
            <a:off x="2956324" y="3771902"/>
            <a:ext cx="6207919" cy="333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6982" tIns="33491" rIns="66982" bIns="33491">
            <a:spAutoFit/>
          </a:bodyPr>
          <a:lstStyle>
            <a:lvl1pPr defTabSz="893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46088" defTabSz="893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893763" defTabSz="893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339850" defTabSz="893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787525" defTabSz="893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244725" defTabSz="8937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01925" defTabSz="8937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59125" defTabSz="8937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616325" defTabSz="8937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fr-FR" altLang="fr-FR" sz="1725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559110" name="Text Box 6"/>
          <p:cNvSpPr txBox="1">
            <a:spLocks noChangeArrowheads="1"/>
          </p:cNvSpPr>
          <p:nvPr/>
        </p:nvSpPr>
        <p:spPr bwMode="auto">
          <a:xfrm>
            <a:off x="2495600" y="3212976"/>
            <a:ext cx="7521190" cy="3541664"/>
          </a:xfrm>
          <a:prstGeom prst="rect">
            <a:avLst/>
          </a:prstGeom>
          <a:solidFill>
            <a:schemeClr val="accent2">
              <a:lumMod val="60000"/>
              <a:lumOff val="40000"/>
              <a:alpha val="28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66982" tIns="33491" rIns="66982" bIns="33491">
            <a:spAutoFit/>
          </a:bodyPr>
          <a:lstStyle>
            <a:lvl1pPr defTabSz="893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46088" defTabSz="893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893763" defTabSz="893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339850" defTabSz="893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787525" defTabSz="893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244725" defTabSz="8937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01925" defTabSz="8937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59125" defTabSz="8937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616325" defTabSz="8937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1725" dirty="0">
                <a:solidFill>
                  <a:srgbClr val="7030A0"/>
                </a:solidFill>
                <a:latin typeface="Tahoma" pitchFamily="34" charset="0"/>
              </a:rPr>
              <a:t>			      	  	</a:t>
            </a:r>
            <a:r>
              <a:rPr lang="fr-FR" altLang="fr-FR" sz="3225" b="1" dirty="0">
                <a:solidFill>
                  <a:srgbClr val="7030A0"/>
                </a:solidFill>
                <a:latin typeface="Tahoma" pitchFamily="34" charset="0"/>
              </a:rPr>
              <a:t>S = Soleil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3225" b="1" dirty="0">
                <a:solidFill>
                  <a:srgbClr val="7030A0"/>
                </a:solidFill>
                <a:latin typeface="Tahoma" pitchFamily="34" charset="0"/>
              </a:rPr>
              <a:t>N = Nutrition	  T =  </a:t>
            </a:r>
            <a:r>
              <a:rPr lang="fr-FR" altLang="fr-FR" sz="26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TEMPERANCE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3225" b="1" dirty="0">
                <a:solidFill>
                  <a:srgbClr val="7030A0"/>
                </a:solidFill>
                <a:latin typeface="Tahoma" pitchFamily="34" charset="0"/>
              </a:rPr>
              <a:t>E = Exercice	        A = Air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3225" b="1" dirty="0">
                <a:solidFill>
                  <a:srgbClr val="7030A0"/>
                </a:solidFill>
                <a:latin typeface="Tahoma" pitchFamily="34" charset="0"/>
              </a:rPr>
              <a:t>W = Eau		  	 R = repos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fr-FR" altLang="fr-FR" sz="3225" b="1" dirty="0">
                <a:solidFill>
                  <a:srgbClr val="7030A0"/>
                </a:solidFill>
                <a:latin typeface="Tahoma" pitchFamily="34" charset="0"/>
              </a:rPr>
              <a:t>     		T = confiance  en DIEU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64C49AEC-387F-7990-CDDC-FB2CF34E649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  <p:extLst>
      <p:ext uri="{BB962C8B-B14F-4D97-AF65-F5344CB8AC3E}">
        <p14:creationId xmlns:p14="http://schemas.microsoft.com/office/powerpoint/2010/main" val="19522312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309" name="Google Shape;309;p3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310" name="Google Shape;310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A20B3990-BF5F-1129-DA1C-CAEAEE6827F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316" name="Google Shape;316;p3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317" name="Google Shape;31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5D8377F8-2DD2-8300-4F9E-86E62D5B83D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323" name="Google Shape;323;p3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324" name="Google Shape;324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F14EBEE5-377D-59FA-AC3A-32219BAE260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F9D1BA89-21C5-1378-FE21-840E22676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0"/>
            <a:ext cx="11353800" cy="6721475"/>
          </a:xfrm>
        </p:spPr>
        <p:txBody>
          <a:bodyPr/>
          <a:lstStyle/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4800" b="1" i="0" dirty="0">
                <a:solidFill>
                  <a:srgbClr val="0070C0"/>
                </a:solidFill>
                <a:effectLst/>
                <a:latin typeface="system-ui"/>
              </a:rPr>
              <a:t>Je vous exhorte donc, frères, par les compassions de Dieu, à offrir vos corps comme un sacrifice vivant, saint, agréable à Dieu, ce qui sera de votre part un culte raisonnable. </a:t>
            </a:r>
            <a:r>
              <a:rPr lang="fr-FR" sz="48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Romain 12 : 1</a:t>
            </a:r>
          </a:p>
          <a:p>
            <a:endParaRPr 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CB5B60C3-67B9-69D0-AD55-71CC80BC4FC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  <p:extLst>
      <p:ext uri="{BB962C8B-B14F-4D97-AF65-F5344CB8AC3E}">
        <p14:creationId xmlns:p14="http://schemas.microsoft.com/office/powerpoint/2010/main" val="41408210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330" name="Google Shape;330;p3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331" name="Google Shape;33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D7D736EF-E76B-E006-99D0-07ACCA1AA2E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337" name="Google Shape;337;p3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338" name="Google Shape;338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A59F16A1-F015-C77A-8E23-9D94AD22C33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344" name="Google Shape;344;p3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345" name="Google Shape;345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F6BA9977-6ABE-C359-5817-C7F8FD4DC89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351" name="Google Shape;351;p3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352" name="Google Shape;352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48BCDEA9-67FE-E362-0DAA-80903066170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E9777F36-8695-C290-17AB-78CECA248E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9290" y="0"/>
            <a:ext cx="12042709" cy="6176963"/>
          </a:xfrm>
        </p:spPr>
        <p:txBody>
          <a:bodyPr/>
          <a:lstStyle/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endParaRPr lang="fr-FR" sz="2800" b="1" kern="100" dirty="0">
              <a:solidFill>
                <a:srgbClr val="70AD47"/>
              </a:solidFill>
              <a:effectLst/>
              <a:latin typeface="Noto Serif" panose="02020600060500020200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endParaRPr lang="fr-FR" b="1" kern="100" dirty="0">
              <a:solidFill>
                <a:srgbClr val="70AD47"/>
              </a:solidFill>
              <a:latin typeface="Noto Serif" panose="02020600060500020200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endParaRPr lang="fr-FR" sz="2800" b="1" kern="100" dirty="0">
              <a:solidFill>
                <a:srgbClr val="70AD47"/>
              </a:solidFill>
              <a:effectLst/>
              <a:latin typeface="Noto Serif" panose="02020600060500020200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200" b="1" kern="100" dirty="0">
                <a:solidFill>
                  <a:srgbClr val="70AD47"/>
                </a:solidFill>
                <a:effectLst/>
                <a:latin typeface="Noto Serif" panose="02020600060500020200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Message préparé et Diffusé par le Département des Ministères de la Santé </a:t>
            </a:r>
            <a:endParaRPr lang="fr-FR" sz="3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200" b="1" kern="100" dirty="0">
                <a:solidFill>
                  <a:srgbClr val="70AD47"/>
                </a:solidFill>
                <a:effectLst/>
                <a:latin typeface="Noto Serif" panose="02020600060500020200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Directrice du Département : Dany MARIVAL</a:t>
            </a:r>
            <a:endParaRPr lang="fr-FR" sz="3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200" b="1" kern="100" dirty="0">
                <a:solidFill>
                  <a:srgbClr val="70AD47"/>
                </a:solidFill>
                <a:effectLst/>
                <a:latin typeface="Noto Serif" panose="02020600060500020200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UNION DES ANTILLES ET GUYANE FRANCAISES</a:t>
            </a:r>
            <a:endParaRPr lang="fr-FR" sz="3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0010518C-7D59-2B34-78BB-7A3BFCC21D9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  <p:extLst>
      <p:ext uri="{BB962C8B-B14F-4D97-AF65-F5344CB8AC3E}">
        <p14:creationId xmlns:p14="http://schemas.microsoft.com/office/powerpoint/2010/main" val="2890423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92" name="Google Shape;92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96F72A82-C37F-3AA9-90B6-CDB6BDCEC7A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99" name="Google Shape;99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00" name="Google Shape;10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18345B29-AE23-FFD2-3353-72BB4400A84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06" name="Google Shape;106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07" name="Google Shape;10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970C4BE5-56C1-76AF-676E-0EF3B5B8151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13" name="Google Shape;113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1B2D4A64-32DA-842E-A23F-495BCD7E341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20" name="Google Shape;120;p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21" name="Google Shape;12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01575C85-BF93-0F9F-4F18-E1C291A6EDD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27" name="Google Shape;127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28" name="Google Shape;12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6531EA5B-F7D2-1509-A79D-FCD5E9BAE47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r-FR"/>
              <a:t>Préparé par le département des Ministères de la Santé de l'UAGF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483</Words>
  <Application>Microsoft Office PowerPoint</Application>
  <PresentationFormat>Personnalisé</PresentationFormat>
  <Paragraphs>56</Paragraphs>
  <Slides>34</Slides>
  <Notes>30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5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gillespvalleray@gmail.com</dc:creator>
  <cp:lastModifiedBy>Myriam LOIAL</cp:lastModifiedBy>
  <cp:revision>9</cp:revision>
  <dcterms:created xsi:type="dcterms:W3CDTF">2023-12-28T00:35:43Z</dcterms:created>
  <dcterms:modified xsi:type="dcterms:W3CDTF">2024-01-16T13:33:01Z</dcterms:modified>
</cp:coreProperties>
</file>