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312" r:id="rId2"/>
    <p:sldId id="313" r:id="rId3"/>
    <p:sldId id="31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311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15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wx2osIJWJ80W6ZA2ynSIHmY40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297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8AAC7-726A-46CB-AD30-49C47E3E3F57}" type="slidenum">
              <a:rPr lang="fr-FR" altLang="fr-FR">
                <a:solidFill>
                  <a:prstClr val="black"/>
                </a:solidFill>
              </a:rPr>
              <a:pPr/>
              <a:t>26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principes de ces remèdes furent donnés par Dieu au moment même de la création. Voyons quels sont-ils et comment ils existent depuis la création.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102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Préparé par le département des Ministères de la Santé de l'UAGF</a:t>
            </a:r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922C33E-13BE-8D01-5B74-56119D963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14" y="84841"/>
            <a:ext cx="11278386" cy="609212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Samedi 27 Janvier 2024</a:t>
            </a: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Journée des Ministères de la Santé</a:t>
            </a: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Eglise Adventiste du Septième Jour</a:t>
            </a:r>
            <a:endParaRPr lang="fr-FR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4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Message de la Santé : Le message pour ce temps de la fin</a:t>
            </a:r>
            <a:endParaRPr lang="fr-FR" sz="4400" kern="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1899897-932A-E11D-E313-087AD3EC31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  <p:extLst>
      <p:ext uri="{BB962C8B-B14F-4D97-AF65-F5344CB8AC3E}">
        <p14:creationId xmlns:p14="http://schemas.microsoft.com/office/powerpoint/2010/main" val="132774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78526606-0EE0-5E4B-7515-41487F9F0B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51EBFB2-69F4-0903-0DE3-06ABA9A26F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4629444-CFF0-CCE7-5307-395EF3AB6E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4DC7A2D-48F9-BC93-7ECD-A1BC68068A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0A3E3434-F2BD-8A82-1394-07BFDB6B57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43B7B683-DBCF-A944-0E7F-7D9B6F65B7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B8DA0741-F460-100C-1F58-F6BF23DFCF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D06870C-EBF7-3EB5-797C-C864091656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6D06329B-BC9F-DF32-B473-874F006EC3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8" name="Google Shape;1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060F2C60-61C1-AD4C-D9C0-8D28A08BEE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1796E1C-9A5D-DA8E-4425-07E5547FB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231" y="424206"/>
            <a:ext cx="11061569" cy="5752757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 :</a:t>
            </a:r>
            <a:r>
              <a:rPr lang="fr-F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b="1" i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l’attente du retour imminent du retour de Jésus, encourager chaque membre d’église à intégrer un mode de vie sain continuellement comme partie intégrante de sa foi et de sa pratique religieuse.</a:t>
            </a:r>
            <a:endParaRPr lang="fr-FR" sz="44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ED29DD9-ACAB-21EF-5667-B94185748D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  <p:extLst>
      <p:ext uri="{BB962C8B-B14F-4D97-AF65-F5344CB8AC3E}">
        <p14:creationId xmlns:p14="http://schemas.microsoft.com/office/powerpoint/2010/main" val="2051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5" name="Google Shape;2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69F7BEC-AAD9-5EB0-2498-0CAAB5725D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DF1EEE09-0AA7-715C-A238-3D49A26774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6190EAD7-FE2C-1967-5134-4E4D13E0E2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C0628719-5DAD-2958-4257-E540F76EE3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C9F3707-043C-6543-102B-FACCB2FFE6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240DD48A-C64E-DAB6-73AD-33C5A474F1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AutoShape 2"/>
          <p:cNvSpPr>
            <a:spLocks noChangeAspect="1" noChangeArrowheads="1" noTextEdit="1"/>
          </p:cNvSpPr>
          <p:nvPr/>
        </p:nvSpPr>
        <p:spPr bwMode="auto">
          <a:xfrm>
            <a:off x="2667000" y="857252"/>
            <a:ext cx="6858000" cy="4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</a:endParaRPr>
          </a:p>
        </p:txBody>
      </p:sp>
      <p:pic>
        <p:nvPicPr>
          <p:cNvPr id="559107" name="Picture 3" descr="G04228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1368030"/>
            <a:ext cx="2257425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8" name="WordArt 4"/>
          <p:cNvSpPr>
            <a:spLocks noChangeArrowheads="1" noChangeShapeType="1" noTextEdit="1"/>
          </p:cNvSpPr>
          <p:nvPr/>
        </p:nvSpPr>
        <p:spPr bwMode="auto">
          <a:xfrm>
            <a:off x="2207569" y="476673"/>
            <a:ext cx="6947149" cy="190695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7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8 lois de la santé</a:t>
            </a:r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2956324" y="3771902"/>
            <a:ext cx="6207919" cy="33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982" tIns="33491" rIns="66982" bIns="33491">
            <a:spAutoFit/>
          </a:bodyPr>
          <a:lstStyle>
            <a:lvl1pPr defTabSz="893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6088" defTabSz="893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3763" defTabSz="893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39850" defTabSz="893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87525" defTabSz="893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47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19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591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163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altLang="fr-FR" sz="1725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2495600" y="3212976"/>
            <a:ext cx="7521190" cy="3541664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66982" tIns="33491" rIns="66982" bIns="33491">
            <a:spAutoFit/>
          </a:bodyPr>
          <a:lstStyle>
            <a:lvl1pPr defTabSz="893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6088" defTabSz="893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93763" defTabSz="893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339850" defTabSz="893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87525" defTabSz="893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447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019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591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16325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725" dirty="0">
                <a:solidFill>
                  <a:srgbClr val="7030A0"/>
                </a:solidFill>
                <a:latin typeface="Tahoma" pitchFamily="34" charset="0"/>
              </a:rPr>
              <a:t>			      	  	</a:t>
            </a:r>
            <a:r>
              <a:rPr lang="fr-FR" altLang="fr-FR" sz="3225" b="1" dirty="0">
                <a:solidFill>
                  <a:srgbClr val="7030A0"/>
                </a:solidFill>
                <a:latin typeface="Tahoma" pitchFamily="34" charset="0"/>
              </a:rPr>
              <a:t>S = Soleil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3225" b="1" dirty="0">
                <a:solidFill>
                  <a:srgbClr val="7030A0"/>
                </a:solidFill>
                <a:latin typeface="Tahoma" pitchFamily="34" charset="0"/>
              </a:rPr>
              <a:t>N = Nutrition	  T =  </a:t>
            </a:r>
            <a:r>
              <a:rPr lang="fr-FR" altLang="fr-FR" sz="2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TEMPERANCE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3225" b="1" dirty="0">
                <a:solidFill>
                  <a:srgbClr val="7030A0"/>
                </a:solidFill>
                <a:latin typeface="Tahoma" pitchFamily="34" charset="0"/>
              </a:rPr>
              <a:t>E = Exercice	        A = Air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3225" b="1" dirty="0">
                <a:solidFill>
                  <a:srgbClr val="7030A0"/>
                </a:solidFill>
                <a:latin typeface="Tahoma" pitchFamily="34" charset="0"/>
              </a:rPr>
              <a:t>W = Eau		  	 R = repos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3225" b="1" dirty="0">
                <a:solidFill>
                  <a:srgbClr val="7030A0"/>
                </a:solidFill>
                <a:latin typeface="Tahoma" pitchFamily="34" charset="0"/>
              </a:rPr>
              <a:t>     		T = confiance  en DIEU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64C49AEC-387F-7990-CDDC-FB2CF34E64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  <p:extLst>
      <p:ext uri="{BB962C8B-B14F-4D97-AF65-F5344CB8AC3E}">
        <p14:creationId xmlns:p14="http://schemas.microsoft.com/office/powerpoint/2010/main" val="1952231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A20B3990-BF5F-1129-DA1C-CAEAEE682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17" name="Google Shape;3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5D8377F8-2DD2-8300-4F9E-86E62D5B83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14EBEE5-377D-59FA-AC3A-32219BAE26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9D1BA89-21C5-1378-FE21-840E2267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1353800" cy="6721475"/>
          </a:xfrm>
        </p:spPr>
        <p:txBody>
          <a:bodyPr/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800" b="1" i="0" dirty="0">
                <a:solidFill>
                  <a:srgbClr val="0070C0"/>
                </a:solidFill>
                <a:effectLst/>
                <a:latin typeface="system-ui"/>
              </a:rPr>
              <a:t>Je vous exhorte donc, frères, par les compassions de Dieu, à offrir vos corps comme un sacrifice vivant, saint, agréable à Dieu, ce qui sera de votre part un culte raisonnable. </a:t>
            </a:r>
            <a:r>
              <a:rPr lang="fr-FR" sz="4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Romain 12 : 1</a:t>
            </a: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CB5B60C3-67B9-69D0-AD55-71CC80BC4F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  <p:extLst>
      <p:ext uri="{BB962C8B-B14F-4D97-AF65-F5344CB8AC3E}">
        <p14:creationId xmlns:p14="http://schemas.microsoft.com/office/powerpoint/2010/main" val="414082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31" name="Google Shape;3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D7D736EF-E76B-E006-99D0-07ACCA1AA2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37" name="Google Shape;33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A59F16A1-F015-C77A-8E23-9D94AD22C3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44" name="Google Shape;344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45" name="Google Shape;3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6BA9977-6ABE-C359-5817-C7F8FD4DC8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52" name="Google Shape;35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48BCDEA9-67FE-E362-0DAA-809030661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9777F36-8695-C290-17AB-78CECA248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90" y="0"/>
            <a:ext cx="12042709" cy="6176963"/>
          </a:xfrm>
        </p:spPr>
        <p:txBody>
          <a:bodyPr/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800" b="1" kern="100" dirty="0">
              <a:solidFill>
                <a:srgbClr val="70AD47"/>
              </a:solidFill>
              <a:effectLst/>
              <a:latin typeface="Noto Serif" panose="020206000605000202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b="1" kern="100" dirty="0">
              <a:solidFill>
                <a:srgbClr val="70AD47"/>
              </a:solidFill>
              <a:latin typeface="Noto Serif" panose="020206000605000202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800" b="1" kern="100" dirty="0">
              <a:solidFill>
                <a:srgbClr val="70AD47"/>
              </a:solidFill>
              <a:effectLst/>
              <a:latin typeface="Noto Serif" panose="02020600060500020200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kern="100" dirty="0">
                <a:solidFill>
                  <a:srgbClr val="70AD47"/>
                </a:solidFill>
                <a:effectLst/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 préparé et Diffusé par le Département des Ministères de la Santé </a:t>
            </a:r>
            <a:endParaRPr lang="fr-F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kern="100" dirty="0">
                <a:solidFill>
                  <a:srgbClr val="70AD47"/>
                </a:solidFill>
                <a:effectLst/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 du Département : Dany MARIVAL</a:t>
            </a:r>
            <a:endParaRPr lang="fr-F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b="1" kern="100" dirty="0">
                <a:solidFill>
                  <a:srgbClr val="70AD47"/>
                </a:solidFill>
                <a:effectLst/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UNION DES ANTILLES ET GUYANE FRANCAISES</a:t>
            </a:r>
            <a:endParaRPr lang="fr-FR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0010518C-7D59-2B34-78BB-7A3BFCC21D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  <p:extLst>
      <p:ext uri="{BB962C8B-B14F-4D97-AF65-F5344CB8AC3E}">
        <p14:creationId xmlns:p14="http://schemas.microsoft.com/office/powerpoint/2010/main" val="289042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6F72A82-C37F-3AA9-90B6-CDB6BDCEC7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8345B29-AE23-FFD2-3353-72BB4400A8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70C4BE5-56C1-76AF-676E-0EF3B5B815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B2D4A64-32DA-842E-A23F-495BCD7E34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01575C85-BF93-0F9F-4F18-E1C291A6ED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6531EA5B-F7D2-1509-A79D-FCD5E9BAE4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Préparé par le département des Ministères de la Santé de l'UAGF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483</Words>
  <Application>Microsoft Office PowerPoint</Application>
  <PresentationFormat>Personnalisé</PresentationFormat>
  <Paragraphs>56</Paragraphs>
  <Slides>34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gillespvalleray@gmail.com</dc:creator>
  <cp:lastModifiedBy>Myriam LOIAL</cp:lastModifiedBy>
  <cp:revision>9</cp:revision>
  <dcterms:created xsi:type="dcterms:W3CDTF">2023-12-28T00:35:43Z</dcterms:created>
  <dcterms:modified xsi:type="dcterms:W3CDTF">2024-01-16T13:33:01Z</dcterms:modified>
</cp:coreProperties>
</file>