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handoutMasterIdLst>
    <p:handoutMasterId r:id="rId17"/>
  </p:handoutMasterIdLst>
  <p:sldIdLst>
    <p:sldId id="258" r:id="rId2"/>
    <p:sldId id="269" r:id="rId3"/>
    <p:sldId id="330" r:id="rId4"/>
    <p:sldId id="341" r:id="rId5"/>
    <p:sldId id="331" r:id="rId6"/>
    <p:sldId id="332" r:id="rId7"/>
    <p:sldId id="333" r:id="rId8"/>
    <p:sldId id="275" r:id="rId9"/>
    <p:sldId id="334" r:id="rId10"/>
    <p:sldId id="335" r:id="rId11"/>
    <p:sldId id="336" r:id="rId12"/>
    <p:sldId id="337" r:id="rId13"/>
    <p:sldId id="338" r:id="rId14"/>
    <p:sldId id="33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131"/>
    <a:srgbClr val="4B752F"/>
    <a:srgbClr val="254275"/>
    <a:srgbClr val="142440"/>
    <a:srgbClr val="2E5292"/>
    <a:srgbClr val="264378"/>
    <a:srgbClr val="FCFEDE"/>
    <a:srgbClr val="1A2E52"/>
    <a:srgbClr val="FFFFFF"/>
    <a:srgbClr val="080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3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2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F33A85A-C01C-4B2F-B9A2-1244EC094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BACDCB-17D4-4EB8-870E-3E073530F7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DC96-F32F-47B3-ACBB-71C79E594AA8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8BD40-2A23-4FE5-A607-14E2EC8B8B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580200-1192-420C-BEBB-9EFD27376D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F243-7EF0-421A-B3AB-EC2EB1C81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54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42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5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10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81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90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65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10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07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51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71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0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02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61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4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157131"/>
            </a:gs>
            <a:gs pos="1681">
              <a:srgbClr val="4B752F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10ACF7-4311-4EA8-8044-BD613A679542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23EF-2C4C-486D-A675-B4D78153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620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44692" y="6369800"/>
            <a:ext cx="6639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latin typeface="Arial Rounded MT Bold" panose="020F0704030504030204" pitchFamily="34" charset="0"/>
              </a:rPr>
              <a:t>Moment du culte pour Enfants &amp; Ados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083752" y="6385190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Le MEA de l’UAGF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817" y="5813312"/>
            <a:ext cx="387020" cy="7874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817" y="5339043"/>
            <a:ext cx="387020" cy="412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63290" y="154234"/>
            <a:ext cx="103534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baseline="30000" dirty="0">
                <a:latin typeface="Arial Rounded MT Bold" panose="020F0704030504030204" pitchFamily="34" charset="0"/>
              </a:rPr>
              <a:t>3</a:t>
            </a:r>
            <a:r>
              <a:rPr lang="fr-FR" sz="2400" b="1" baseline="30000" dirty="0">
                <a:latin typeface="Arial Rounded MT Bold" panose="020F0704030504030204" pitchFamily="34" charset="0"/>
              </a:rPr>
              <a:t>ème</a:t>
            </a:r>
            <a:r>
              <a:rPr lang="fr-FR" sz="32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fr-FR" sz="1100" dirty="0">
                <a:latin typeface="Arial Rounded MT Bold" panose="020F0704030504030204" pitchFamily="34" charset="0"/>
              </a:rPr>
              <a:t>Trimestre </a:t>
            </a:r>
          </a:p>
          <a:p>
            <a:pPr algn="ctr"/>
            <a:r>
              <a:rPr lang="fr-FR" sz="1400" dirty="0">
                <a:latin typeface="Arial Rounded MT Bold" panose="020F0704030504030204" pitchFamily="34" charset="0"/>
              </a:rPr>
              <a:t>2022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14D5DAD-A680-4A23-9730-7DF5B86B7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669" y="4864774"/>
            <a:ext cx="387020" cy="41283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557DCB0-5DBF-4866-82A1-7E834C0E5010}"/>
              </a:ext>
            </a:extLst>
          </p:cNvPr>
          <p:cNvSpPr txBox="1"/>
          <p:nvPr/>
        </p:nvSpPr>
        <p:spPr>
          <a:xfrm>
            <a:off x="199056" y="222376"/>
            <a:ext cx="7351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Berlin Sans FB Demi" panose="020E0802020502020306" pitchFamily="34" charset="0"/>
              </a:rPr>
              <a:t>J’apprends à gérer </a:t>
            </a:r>
          </a:p>
          <a:p>
            <a:r>
              <a:rPr lang="fr-FR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Berlin Sans FB Demi" panose="020E0802020502020306" pitchFamily="34" charset="0"/>
              </a:rPr>
              <a:t>avec Dieu au quotidien 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1488CB-13A5-459F-B459-A232E6A38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129188" y="2342615"/>
            <a:ext cx="6271612" cy="4181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2A1978-1BDE-4663-83EE-F78F4F97CB2B}"/>
              </a:ext>
            </a:extLst>
          </p:cNvPr>
          <p:cNvSpPr txBox="1"/>
          <p:nvPr/>
        </p:nvSpPr>
        <p:spPr>
          <a:xfrm>
            <a:off x="199056" y="23803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Thème de l’année 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F2771E-3C4B-4532-8206-F9158C497A84}"/>
              </a:ext>
            </a:extLst>
          </p:cNvPr>
          <p:cNvSpPr txBox="1"/>
          <p:nvPr/>
        </p:nvSpPr>
        <p:spPr>
          <a:xfrm>
            <a:off x="5907525" y="2667895"/>
            <a:ext cx="7351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Mon Influence </a:t>
            </a:r>
          </a:p>
          <a:p>
            <a:r>
              <a:rPr lang="fr-FR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Le bon plan</a:t>
            </a:r>
          </a:p>
          <a:p>
            <a:r>
              <a:rPr lang="fr-FR" sz="66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Le bien-être</a:t>
            </a:r>
            <a:endParaRPr lang="fr-FR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3736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r="14984"/>
          <a:stretch/>
        </p:blipFill>
        <p:spPr>
          <a:xfrm>
            <a:off x="177749" y="1241516"/>
            <a:ext cx="6286112" cy="4672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580407" y="461896"/>
            <a:ext cx="10216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Six</a:t>
            </a:r>
            <a:endParaRPr lang="fr-FR" sz="54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8</a:t>
              </a:r>
              <a:endParaRPr lang="fr-FR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68766AF-BB6C-4093-A429-799988BE98DB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Le bon plan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F00B4A-1D10-43C5-8640-40AFCF0FB318}"/>
              </a:ext>
            </a:extLst>
          </p:cNvPr>
          <p:cNvSpPr/>
          <p:nvPr/>
        </p:nvSpPr>
        <p:spPr>
          <a:xfrm>
            <a:off x="6355295" y="2216011"/>
            <a:ext cx="4980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Psaumes 19 : 7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loi de l’Eternel est parfaite, elle restaure l’âme.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1C25150-DA26-436D-8C16-6FABFC2CC75A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Melon </a:t>
            </a:r>
          </a:p>
        </p:txBody>
      </p:sp>
    </p:spTree>
    <p:extLst>
      <p:ext uri="{BB962C8B-B14F-4D97-AF65-F5344CB8AC3E}">
        <p14:creationId xmlns:p14="http://schemas.microsoft.com/office/powerpoint/2010/main" val="333171079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3144"/>
          <a:stretch/>
        </p:blipFill>
        <p:spPr>
          <a:xfrm>
            <a:off x="188260" y="1960282"/>
            <a:ext cx="5715000" cy="4247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296902" y="650069"/>
            <a:ext cx="10216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Pas un de moins</a:t>
            </a:r>
            <a:endParaRPr lang="fr-FR" sz="54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9</a:t>
              </a:r>
              <a:endParaRPr lang="fr-FR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68766AF-BB6C-4093-A429-799988BE98DB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Le bon plan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A0F81F-DB16-4A8F-8CDF-E186910B1925}"/>
              </a:ext>
            </a:extLst>
          </p:cNvPr>
          <p:cNvSpPr/>
          <p:nvPr/>
        </p:nvSpPr>
        <p:spPr>
          <a:xfrm>
            <a:off x="6288742" y="2020431"/>
            <a:ext cx="47764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Psaumes 19 : 7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loi de l’Eternel est parfaite, elle restaure l’âme.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8375031-5E86-46CE-8C1B-D539FB235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7882" r="-1" b="1"/>
          <a:stretch/>
        </p:blipFill>
        <p:spPr>
          <a:xfrm>
            <a:off x="3783724" y="4267200"/>
            <a:ext cx="3688654" cy="23432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03A1B68-6C74-4DA9-958A-2C5B7105D411}"/>
              </a:ext>
            </a:extLst>
          </p:cNvPr>
          <p:cNvSpPr txBox="1"/>
          <p:nvPr/>
        </p:nvSpPr>
        <p:spPr>
          <a:xfrm>
            <a:off x="296902" y="6303287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err="1">
                <a:latin typeface="Arial Black" panose="020B0A04020102020204" pitchFamily="34" charset="0"/>
              </a:rPr>
              <a:t>Moubins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3189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4682"/>
          <a:stretch/>
        </p:blipFill>
        <p:spPr>
          <a:xfrm flipH="1">
            <a:off x="177749" y="1837632"/>
            <a:ext cx="5715000" cy="4247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580407" y="271315"/>
            <a:ext cx="10216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L’optimisme </a:t>
            </a:r>
            <a:endParaRPr lang="fr-FR" sz="60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10</a:t>
              </a:r>
              <a:endParaRPr lang="fr-FR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68766AF-BB6C-4093-A429-799988BE98DB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 Le bien être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61C0D2-DA9E-4F83-8FF4-EB8CD5C2E6EE}"/>
              </a:ext>
            </a:extLst>
          </p:cNvPr>
          <p:cNvSpPr/>
          <p:nvPr/>
        </p:nvSpPr>
        <p:spPr>
          <a:xfrm>
            <a:off x="6288742" y="2160502"/>
            <a:ext cx="477648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17 : 22 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DBY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cœur joyeux fait du bien à la santé, mais un esprit abattu dessèche les os.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DB1D62-056B-4BC2-B790-CCDBB5DD2787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Edison </a:t>
            </a:r>
          </a:p>
        </p:txBody>
      </p:sp>
    </p:spTree>
    <p:extLst>
      <p:ext uri="{BB962C8B-B14F-4D97-AF65-F5344CB8AC3E}">
        <p14:creationId xmlns:p14="http://schemas.microsoft.com/office/powerpoint/2010/main" val="427572520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" b="6985"/>
          <a:stretch/>
        </p:blipFill>
        <p:spPr>
          <a:xfrm>
            <a:off x="188260" y="1960283"/>
            <a:ext cx="5715000" cy="3967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342477" y="611169"/>
            <a:ext cx="10216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Les lois de la santé </a:t>
            </a:r>
            <a:endParaRPr lang="fr-FR" sz="60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11</a:t>
              </a:r>
              <a:endParaRPr lang="fr-FR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68766AF-BB6C-4093-A429-799988BE98DB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Le bien être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7E05D-BF25-437D-86E6-2C7006C7B917}"/>
              </a:ext>
            </a:extLst>
          </p:cNvPr>
          <p:cNvSpPr/>
          <p:nvPr/>
        </p:nvSpPr>
        <p:spPr>
          <a:xfrm>
            <a:off x="6288742" y="2160502"/>
            <a:ext cx="477648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17 : 22 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DBY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cœur joyeux fait du bien à la santé, mais un esprit abattu dessèche les os.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3748A1-E41A-4561-B3EA-31C8A423443D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Limonier</a:t>
            </a:r>
          </a:p>
        </p:txBody>
      </p:sp>
    </p:spTree>
    <p:extLst>
      <p:ext uri="{BB962C8B-B14F-4D97-AF65-F5344CB8AC3E}">
        <p14:creationId xmlns:p14="http://schemas.microsoft.com/office/powerpoint/2010/main" val="4212217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000"/>
          <a:stretch/>
        </p:blipFill>
        <p:spPr>
          <a:xfrm>
            <a:off x="177749" y="1744660"/>
            <a:ext cx="5715000" cy="4247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342477" y="611169"/>
            <a:ext cx="10216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Le jour et la nuit </a:t>
            </a:r>
            <a:endParaRPr lang="fr-FR" sz="60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12</a:t>
              </a:r>
              <a:endParaRPr lang="fr-FR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68766AF-BB6C-4093-A429-799988BE98DB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Le bien être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833FF-0351-4C82-8211-B99180B1E9E5}"/>
              </a:ext>
            </a:extLst>
          </p:cNvPr>
          <p:cNvSpPr/>
          <p:nvPr/>
        </p:nvSpPr>
        <p:spPr>
          <a:xfrm>
            <a:off x="7592025" y="1960282"/>
            <a:ext cx="477648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17 : 22 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DBY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cœur joyeux fait du bien à la santé, mais un esprit abattu dessèche les os.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E0CA21-857B-4754-92E0-366FED4F2D62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Cacaoyer – cabosse - Fèves de cacao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B6B0215-D249-4D1E-A0DF-DE012EBC8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2696"/>
          <a:stretch/>
        </p:blipFill>
        <p:spPr>
          <a:xfrm>
            <a:off x="4014472" y="3728052"/>
            <a:ext cx="3436883" cy="23432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5724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0449"/>
          <a:stretch/>
        </p:blipFill>
        <p:spPr>
          <a:xfrm>
            <a:off x="94256" y="1871149"/>
            <a:ext cx="5518268" cy="442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342476" y="301274"/>
            <a:ext cx="10216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Des promesses qui boostent !</a:t>
            </a:r>
            <a:endParaRPr lang="fr-FR" sz="48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13</a:t>
              </a:r>
              <a:endParaRPr lang="fr-FR" sz="24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5AFA777-3C1A-413B-AB7D-1E836D4F1D63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Le bien être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94688-B016-497C-BCF5-0F0189255F4A}"/>
              </a:ext>
            </a:extLst>
          </p:cNvPr>
          <p:cNvSpPr/>
          <p:nvPr/>
        </p:nvSpPr>
        <p:spPr>
          <a:xfrm>
            <a:off x="7321259" y="2252726"/>
            <a:ext cx="477648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17 : 22 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DBY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cœur joyeux fait du bien à la santé, mais un esprit abattu dessèche les os.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BCEAF64-1E9B-495D-844D-E421893D4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8678"/>
          <a:stretch/>
        </p:blipFill>
        <p:spPr>
          <a:xfrm>
            <a:off x="3783724" y="4267200"/>
            <a:ext cx="3267452" cy="23432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7CD8AFE-BF5D-4A23-8A35-DA1A3120BE72}"/>
              </a:ext>
            </a:extLst>
          </p:cNvPr>
          <p:cNvSpPr txBox="1"/>
          <p:nvPr/>
        </p:nvSpPr>
        <p:spPr>
          <a:xfrm>
            <a:off x="296902" y="6303287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Ramboutan</a:t>
            </a:r>
          </a:p>
        </p:txBody>
      </p:sp>
    </p:spTree>
    <p:extLst>
      <p:ext uri="{BB962C8B-B14F-4D97-AF65-F5344CB8AC3E}">
        <p14:creationId xmlns:p14="http://schemas.microsoft.com/office/powerpoint/2010/main" val="178623292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0504053" y="508557"/>
            <a:ext cx="536627" cy="489612"/>
            <a:chOff x="11639460" y="241706"/>
            <a:chExt cx="697470" cy="621001"/>
          </a:xfrm>
        </p:grpSpPr>
        <p:sp>
          <p:nvSpPr>
            <p:cNvPr id="9" name="Ellipse 8"/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1</a:t>
              </a:r>
              <a:endParaRPr lang="fr-FR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Mon Influence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04593"/>
            <a:ext cx="839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Bonne ou mauvaise ?</a:t>
            </a:r>
            <a:endParaRPr lang="fr-FR" sz="5400" b="1" i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405B8-FF33-474B-976E-A878F42AD9AA}"/>
              </a:ext>
            </a:extLst>
          </p:cNvPr>
          <p:cNvSpPr/>
          <p:nvPr/>
        </p:nvSpPr>
        <p:spPr>
          <a:xfrm>
            <a:off x="7639548" y="1572094"/>
            <a:ext cx="4552452" cy="4003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12 : 26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juste montre à son ami la bonne voie, Mais la voie des méchants les égare.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D48AE4-50FD-4E96-8AA3-C98FC3DF6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r="19763"/>
          <a:stretch/>
        </p:blipFill>
        <p:spPr>
          <a:xfrm>
            <a:off x="0" y="1952764"/>
            <a:ext cx="3690944" cy="3696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F9BBF99-082C-481A-A465-29FB0A52E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52" y="3573695"/>
            <a:ext cx="4135624" cy="27044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158D2D-6079-43C4-BAF5-BCB246AC2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65" y="1659636"/>
            <a:ext cx="1916910" cy="19169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58E2EE-C4E7-4AD3-B674-0AC34986F1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/>
          <a:stretch/>
        </p:blipFill>
        <p:spPr>
          <a:xfrm>
            <a:off x="3156952" y="1662487"/>
            <a:ext cx="2218713" cy="1911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0D0BE81-6A84-4644-8D35-A659338E98E3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Piment doux / piment fort</a:t>
            </a:r>
          </a:p>
        </p:txBody>
      </p:sp>
    </p:spTree>
    <p:extLst>
      <p:ext uri="{BB962C8B-B14F-4D97-AF65-F5344CB8AC3E}">
        <p14:creationId xmlns:p14="http://schemas.microsoft.com/office/powerpoint/2010/main" val="383620979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0504053" y="508557"/>
            <a:ext cx="536627" cy="489612"/>
            <a:chOff x="11639460" y="241706"/>
            <a:chExt cx="697470" cy="621001"/>
          </a:xfrm>
        </p:grpSpPr>
        <p:sp>
          <p:nvSpPr>
            <p:cNvPr id="9" name="Ellipse 8"/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2</a:t>
              </a:r>
              <a:endParaRPr lang="fr-FR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Mon Influence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87417" y="44974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Ça se voit ! </a:t>
            </a:r>
            <a:endParaRPr lang="fr-FR" sz="4800" b="1" i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1/2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405B8-FF33-474B-976E-A878F42AD9AA}"/>
              </a:ext>
            </a:extLst>
          </p:cNvPr>
          <p:cNvSpPr/>
          <p:nvPr/>
        </p:nvSpPr>
        <p:spPr>
          <a:xfrm>
            <a:off x="5071621" y="2241599"/>
            <a:ext cx="6037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12 : 26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juste montre à son ami la bonne voie, Mais la voie des méchants les égare.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D48AE4-50FD-4E96-8AA3-C98FC3DF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8244"/>
          <a:stretch/>
        </p:blipFill>
        <p:spPr>
          <a:xfrm>
            <a:off x="236619" y="2013162"/>
            <a:ext cx="5001348" cy="399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9400184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0504053" y="508557"/>
            <a:ext cx="536627" cy="489612"/>
            <a:chOff x="11639460" y="241706"/>
            <a:chExt cx="697470" cy="621001"/>
          </a:xfrm>
        </p:grpSpPr>
        <p:sp>
          <p:nvSpPr>
            <p:cNvPr id="9" name="Ellipse 8"/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2</a:t>
              </a:r>
              <a:endParaRPr lang="fr-FR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Mon Influence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87417" y="44974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Ça se voit ! </a:t>
            </a:r>
            <a:endParaRPr lang="fr-FR" sz="4800" b="1" i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2/2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405B8-FF33-474B-976E-A878F42AD9AA}"/>
              </a:ext>
            </a:extLst>
          </p:cNvPr>
          <p:cNvSpPr/>
          <p:nvPr/>
        </p:nvSpPr>
        <p:spPr>
          <a:xfrm>
            <a:off x="5237967" y="2112316"/>
            <a:ext cx="6037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12 : 26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juste montre à son ami la bonne voie, Mais la voie des méchants les égare.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D48AE4-50FD-4E96-8AA3-C98FC3DF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r="18683"/>
          <a:stretch/>
        </p:blipFill>
        <p:spPr>
          <a:xfrm>
            <a:off x="236619" y="2013162"/>
            <a:ext cx="5001348" cy="399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15DDAB2-71B4-413D-B82A-9E799F430F71}"/>
              </a:ext>
            </a:extLst>
          </p:cNvPr>
          <p:cNvSpPr txBox="1"/>
          <p:nvPr/>
        </p:nvSpPr>
        <p:spPr>
          <a:xfrm>
            <a:off x="236619" y="6107172"/>
            <a:ext cx="6551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 Figues de barbarie</a:t>
            </a:r>
          </a:p>
        </p:txBody>
      </p:sp>
    </p:spTree>
    <p:extLst>
      <p:ext uri="{BB962C8B-B14F-4D97-AF65-F5344CB8AC3E}">
        <p14:creationId xmlns:p14="http://schemas.microsoft.com/office/powerpoint/2010/main" val="77873917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0504053" y="508557"/>
            <a:ext cx="536627" cy="489612"/>
            <a:chOff x="11639460" y="241706"/>
            <a:chExt cx="697470" cy="621001"/>
          </a:xfrm>
        </p:grpSpPr>
        <p:sp>
          <p:nvSpPr>
            <p:cNvPr id="9" name="Ellipse 8"/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3</a:t>
              </a:r>
              <a:endParaRPr lang="fr-FR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Mon Influence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87418" y="449741"/>
            <a:ext cx="10311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En toute circonstance</a:t>
            </a:r>
            <a:endParaRPr lang="fr-FR" sz="3600" b="1" i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D48AE4-50FD-4E96-8AA3-C98FC3DF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14811"/>
          <a:stretch/>
        </p:blipFill>
        <p:spPr>
          <a:xfrm>
            <a:off x="91516" y="1641570"/>
            <a:ext cx="6224443" cy="44544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FEB811-7D55-4EAA-A3F0-D0FFF862001E}"/>
              </a:ext>
            </a:extLst>
          </p:cNvPr>
          <p:cNvSpPr/>
          <p:nvPr/>
        </p:nvSpPr>
        <p:spPr>
          <a:xfrm>
            <a:off x="6315959" y="2112316"/>
            <a:ext cx="49595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12 : 26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juste montre à son ami la bonne voie, Mais la voie des méchants les égare.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878EE2-D23D-4E5C-91B1-9CB197AA5C62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Pont levis </a:t>
            </a:r>
          </a:p>
        </p:txBody>
      </p:sp>
    </p:spTree>
    <p:extLst>
      <p:ext uri="{BB962C8B-B14F-4D97-AF65-F5344CB8AC3E}">
        <p14:creationId xmlns:p14="http://schemas.microsoft.com/office/powerpoint/2010/main" val="208454410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0504053" y="508557"/>
            <a:ext cx="536627" cy="489612"/>
            <a:chOff x="11639460" y="241706"/>
            <a:chExt cx="697470" cy="621001"/>
          </a:xfrm>
        </p:grpSpPr>
        <p:sp>
          <p:nvSpPr>
            <p:cNvPr id="9" name="Ellipse 8"/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4</a:t>
              </a:r>
              <a:endParaRPr lang="fr-FR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Mon Influence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87417" y="449741"/>
            <a:ext cx="1050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Sel et lumière</a:t>
            </a:r>
            <a:endParaRPr lang="fr-FR" sz="4800" b="1" i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D48AE4-50FD-4E96-8AA3-C98FC3DF6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96" b="-17196"/>
          <a:stretch/>
        </p:blipFill>
        <p:spPr>
          <a:xfrm>
            <a:off x="273218" y="1348438"/>
            <a:ext cx="6042741" cy="5308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1F74C0-E2F5-4F39-AC2A-44A8C279F83E}"/>
              </a:ext>
            </a:extLst>
          </p:cNvPr>
          <p:cNvSpPr/>
          <p:nvPr/>
        </p:nvSpPr>
        <p:spPr>
          <a:xfrm>
            <a:off x="6315959" y="2112316"/>
            <a:ext cx="49595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12 : 26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juste montre à son ami la bonne voie, Mais la voie des méchants les égare.  </a:t>
            </a:r>
          </a:p>
        </p:txBody>
      </p:sp>
    </p:spTree>
    <p:extLst>
      <p:ext uri="{BB962C8B-B14F-4D97-AF65-F5344CB8AC3E}">
        <p14:creationId xmlns:p14="http://schemas.microsoft.com/office/powerpoint/2010/main" val="111701729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0504053" y="508557"/>
            <a:ext cx="536627" cy="489612"/>
            <a:chOff x="11639460" y="241706"/>
            <a:chExt cx="697470" cy="621001"/>
          </a:xfrm>
        </p:grpSpPr>
        <p:sp>
          <p:nvSpPr>
            <p:cNvPr id="9" name="Ellipse 8"/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5</a:t>
              </a:r>
              <a:endParaRPr lang="fr-FR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Mon Influence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87417" y="44974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Sur ses pas</a:t>
            </a:r>
            <a:endParaRPr lang="fr-FR" sz="4800" b="1" i="1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D48AE4-50FD-4E96-8AA3-C98FC3DF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9755"/>
          <a:stretch/>
        </p:blipFill>
        <p:spPr>
          <a:xfrm>
            <a:off x="91516" y="1850411"/>
            <a:ext cx="5583313" cy="4046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EE1A64-4951-4589-9EB5-EBB9F85123DF}"/>
              </a:ext>
            </a:extLst>
          </p:cNvPr>
          <p:cNvSpPr/>
          <p:nvPr/>
        </p:nvSpPr>
        <p:spPr>
          <a:xfrm>
            <a:off x="7729979" y="2112316"/>
            <a:ext cx="446202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Proverbes 12 : 26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juste montre à son ami la bonne voie, Mais la voie des méchants les égare.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28D81F-A42A-4820-B86A-ECF05E1E4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25" y="4066697"/>
            <a:ext cx="3817857" cy="25437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9DB14D8-91C7-48D3-A9C4-F838B24504C5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Quenette </a:t>
            </a:r>
          </a:p>
        </p:txBody>
      </p:sp>
    </p:spTree>
    <p:extLst>
      <p:ext uri="{BB962C8B-B14F-4D97-AF65-F5344CB8AC3E}">
        <p14:creationId xmlns:p14="http://schemas.microsoft.com/office/powerpoint/2010/main" val="71970078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r="54"/>
          <a:stretch/>
        </p:blipFill>
        <p:spPr>
          <a:xfrm>
            <a:off x="177749" y="1206335"/>
            <a:ext cx="6073585" cy="46611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296902" y="650069"/>
            <a:ext cx="10216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Dix</a:t>
            </a:r>
            <a:endParaRPr lang="fr-FR" sz="54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6</a:t>
              </a:r>
              <a:endParaRPr lang="fr-FR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68766AF-BB6C-4093-A429-799988BE98DB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Le bon plan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1862AE-2394-4A15-9C3D-25F8C84CBC6D}"/>
              </a:ext>
            </a:extLst>
          </p:cNvPr>
          <p:cNvSpPr/>
          <p:nvPr/>
        </p:nvSpPr>
        <p:spPr>
          <a:xfrm>
            <a:off x="6355295" y="2216011"/>
            <a:ext cx="4980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Psaumes 19 : 7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loi de l’Eternel est parfaite, elle restaure l’âme.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C8B8005-BAD9-4607-A5E5-383DA4086A31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Code de la route </a:t>
            </a:r>
          </a:p>
        </p:txBody>
      </p:sp>
    </p:spTree>
    <p:extLst>
      <p:ext uri="{BB962C8B-B14F-4D97-AF65-F5344CB8AC3E}">
        <p14:creationId xmlns:p14="http://schemas.microsoft.com/office/powerpoint/2010/main" val="83248192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589194" y="6487953"/>
            <a:ext cx="132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1/1</a:t>
            </a:r>
            <a:endParaRPr lang="fr-FR" sz="1200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C78F78-303C-4B58-B220-568CD34C1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152"/>
          <a:stretch/>
        </p:blipFill>
        <p:spPr>
          <a:xfrm>
            <a:off x="121705" y="1434765"/>
            <a:ext cx="6016919" cy="44720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8A84B-8C2F-4BDF-A127-44C6399CD9C8}"/>
              </a:ext>
            </a:extLst>
          </p:cNvPr>
          <p:cNvSpPr txBox="1"/>
          <p:nvPr/>
        </p:nvSpPr>
        <p:spPr>
          <a:xfrm>
            <a:off x="296902" y="650069"/>
            <a:ext cx="10216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Quatre</a:t>
            </a:r>
            <a:endParaRPr lang="fr-FR" sz="54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86C6BF-BE77-45C3-9BFB-8C34B14C9934}"/>
              </a:ext>
            </a:extLst>
          </p:cNvPr>
          <p:cNvGrpSpPr/>
          <p:nvPr/>
        </p:nvGrpSpPr>
        <p:grpSpPr>
          <a:xfrm>
            <a:off x="10528601" y="508557"/>
            <a:ext cx="536627" cy="489612"/>
            <a:chOff x="11639460" y="241706"/>
            <a:chExt cx="697470" cy="6210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DAC854-871B-439A-B8F5-FE5B5DAB0C48}"/>
                </a:ext>
              </a:extLst>
            </p:cNvPr>
            <p:cNvSpPr/>
            <p:nvPr/>
          </p:nvSpPr>
          <p:spPr>
            <a:xfrm>
              <a:off x="11639460" y="241706"/>
              <a:ext cx="697470" cy="621001"/>
            </a:xfrm>
            <a:prstGeom prst="ellips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576F6A-8A7E-455F-8088-8E7FF5CE31B7}"/>
                </a:ext>
              </a:extLst>
            </p:cNvPr>
            <p:cNvSpPr/>
            <p:nvPr/>
          </p:nvSpPr>
          <p:spPr>
            <a:xfrm>
              <a:off x="11678950" y="319153"/>
              <a:ext cx="657979" cy="507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rgbClr val="420000"/>
                  </a:solidFill>
                  <a:latin typeface="Bastion" pitchFamily="2" charset="0"/>
                </a:rPr>
                <a:t>7</a:t>
              </a:r>
              <a:endParaRPr lang="fr-FR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68766AF-BB6C-4093-A429-799988BE98DB}"/>
              </a:ext>
            </a:extLst>
          </p:cNvPr>
          <p:cNvSpPr/>
          <p:nvPr/>
        </p:nvSpPr>
        <p:spPr>
          <a:xfrm>
            <a:off x="91516" y="86649"/>
            <a:ext cx="51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Arial Black" panose="020B0A04020102020204" pitchFamily="34" charset="0"/>
              </a:rPr>
              <a:t>Le bon plan 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7131F-F1D0-4195-93D4-D8509274383C}"/>
              </a:ext>
            </a:extLst>
          </p:cNvPr>
          <p:cNvSpPr/>
          <p:nvPr/>
        </p:nvSpPr>
        <p:spPr>
          <a:xfrm>
            <a:off x="6355295" y="2216011"/>
            <a:ext cx="4980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Psaumes 19 : 7</a:t>
            </a:r>
          </a:p>
          <a:p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loi de l’Eternel est parfaite, elle restaure l’âme.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C3EAD5-D8E3-447E-BA57-A04907FEF8F2}"/>
              </a:ext>
            </a:extLst>
          </p:cNvPr>
          <p:cNvSpPr txBox="1"/>
          <p:nvPr/>
        </p:nvSpPr>
        <p:spPr>
          <a:xfrm>
            <a:off x="177749" y="6162854"/>
            <a:ext cx="6551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Pamplemousse </a:t>
            </a:r>
          </a:p>
        </p:txBody>
      </p:sp>
    </p:spTree>
    <p:extLst>
      <p:ext uri="{BB962C8B-B14F-4D97-AF65-F5344CB8AC3E}">
        <p14:creationId xmlns:p14="http://schemas.microsoft.com/office/powerpoint/2010/main" val="843472518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3181</TotalTime>
  <Words>455</Words>
  <Application>Microsoft Office PowerPoint</Application>
  <PresentationFormat>Grand écran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Rounded MT Bold</vt:lpstr>
      <vt:lpstr>Bastion</vt:lpstr>
      <vt:lpstr>Berlin Sans FB Demi</vt:lpstr>
      <vt:lpstr>Calibri</vt:lpstr>
      <vt:lpstr>Century Gothic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BettyC</dc:creator>
  <cp:lastModifiedBy>Bea_PC</cp:lastModifiedBy>
  <cp:revision>293</cp:revision>
  <dcterms:created xsi:type="dcterms:W3CDTF">2016-03-18T16:49:03Z</dcterms:created>
  <dcterms:modified xsi:type="dcterms:W3CDTF">2022-06-09T22:54:38Z</dcterms:modified>
</cp:coreProperties>
</file>