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880"/>
    <p:restoredTop sz="81081"/>
  </p:normalViewPr>
  <p:slideViewPr>
    <p:cSldViewPr snapToGrid="0" snapToObjects="1">
      <p:cViewPr varScale="1">
        <p:scale>
          <a:sx n="61" d="100"/>
          <a:sy n="61" d="100"/>
        </p:scale>
        <p:origin x="-20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0B4F7-DAA5-BB45-B720-7EA6243993FF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CF425-6591-864A-94F1-3125A935919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050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CF425-6591-864A-94F1-3125A935919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074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CF425-6591-864A-94F1-3125A935919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7028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303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99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3540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026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689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85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73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0086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922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71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AAEE5-F408-FC4E-BDED-83A641B0040C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B85F5-F56A-0049-B8BF-05A8CFEB35D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8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AAEE5-F408-FC4E-BDED-83A641B0040C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B85F5-F56A-0049-B8BF-05A8CFEB35D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71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9309096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0049" y="-611187"/>
            <a:ext cx="5229225" cy="23876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DES PRIERES PASSIONNEES  </a:t>
            </a:r>
            <a:r>
              <a:rPr lang="en-US" sz="4000" i="1" dirty="0" smtClean="0">
                <a:solidFill>
                  <a:schemeClr val="accent5">
                    <a:lumMod val="50000"/>
                  </a:schemeClr>
                </a:solidFill>
                <a:latin typeface="Palatino Linotype" charset="0"/>
                <a:ea typeface="Palatino Linotype" charset="0"/>
                <a:cs typeface="Palatino Linotype" charset="0"/>
              </a:rPr>
              <a:t>et</a:t>
            </a:r>
            <a:r>
              <a:rPr lang="en-US" sz="4000" dirty="0" smtClean="0">
                <a:solidFill>
                  <a:srgbClr val="C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  </a:t>
            </a:r>
            <a:r>
              <a:rPr lang="en-US" sz="32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UNE FOI A TOUTE EPREUVE</a:t>
            </a:r>
            <a:endParaRPr lang="en-US" sz="3200" dirty="0">
              <a:solidFill>
                <a:srgbClr val="C0000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7400" y="1944688"/>
            <a:ext cx="3324224" cy="119856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Avenir Book" charset="0"/>
                <a:ea typeface="Avenir Book" charset="0"/>
                <a:cs typeface="Avenir Book" charset="0"/>
              </a:rPr>
              <a:t>JOURNEE INTERNATIONALE DE PRIERE DES FEMMES </a:t>
            </a:r>
          </a:p>
          <a:p>
            <a:pPr>
              <a:lnSpc>
                <a:spcPct val="120000"/>
              </a:lnSpc>
            </a:pPr>
            <a:r>
              <a:rPr lang="en-US" sz="1500" dirty="0" smtClean="0">
                <a:solidFill>
                  <a:srgbClr val="002060"/>
                </a:solidFill>
                <a:latin typeface="Avenir Book" charset="0"/>
                <a:ea typeface="Avenir Book" charset="0"/>
                <a:cs typeface="Avenir Book" charset="0"/>
              </a:rPr>
              <a:t>4 MARS 2017</a:t>
            </a:r>
          </a:p>
        </p:txBody>
      </p:sp>
      <p:sp>
        <p:nvSpPr>
          <p:cNvPr id="5" name="Rectangle 4"/>
          <p:cNvSpPr/>
          <p:nvPr/>
        </p:nvSpPr>
        <p:spPr>
          <a:xfrm>
            <a:off x="7086600" y="3279035"/>
            <a:ext cx="21717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ECRIT PAR </a:t>
            </a:r>
          </a:p>
          <a:p>
            <a:pPr algn="ctr">
              <a:lnSpc>
                <a:spcPct val="120000"/>
              </a:lnSpc>
            </a:pPr>
            <a:r>
              <a:rPr lang="en-US" sz="1200" i="1" dirty="0">
                <a:solidFill>
                  <a:schemeClr val="bg1"/>
                </a:solidFill>
                <a:latin typeface="Palatino Linotype" charset="0"/>
                <a:ea typeface="Palatino Linotype" charset="0"/>
                <a:cs typeface="Palatino Linotype" charset="0"/>
              </a:rPr>
              <a:t>G</a:t>
            </a:r>
            <a:r>
              <a:rPr lang="en-US" sz="1200" i="1" dirty="0" smtClean="0">
                <a:solidFill>
                  <a:schemeClr val="bg1"/>
                </a:solidFill>
                <a:latin typeface="Palatino Linotype" charset="0"/>
                <a:ea typeface="Palatino Linotype" charset="0"/>
                <a:cs typeface="Palatino Linotype" charset="0"/>
              </a:rPr>
              <a:t>ina </a:t>
            </a:r>
            <a:r>
              <a:rPr lang="en-US" sz="1200" i="1" dirty="0" err="1">
                <a:solidFill>
                  <a:schemeClr val="bg1"/>
                </a:solidFill>
                <a:latin typeface="Palatino Linotype" charset="0"/>
                <a:ea typeface="Palatino Linotype" charset="0"/>
                <a:cs typeface="Palatino Linotype" charset="0"/>
              </a:rPr>
              <a:t>W</a:t>
            </a:r>
            <a:r>
              <a:rPr lang="en-US" sz="1200" i="1" dirty="0" err="1" smtClean="0">
                <a:solidFill>
                  <a:schemeClr val="bg1"/>
                </a:solidFill>
                <a:latin typeface="Palatino Linotype" charset="0"/>
                <a:ea typeface="Palatino Linotype" charset="0"/>
                <a:cs typeface="Palatino Linotype" charset="0"/>
              </a:rPr>
              <a:t>ahlen</a:t>
            </a:r>
            <a:endParaRPr lang="en-US" sz="1200" i="1" dirty="0">
              <a:solidFill>
                <a:schemeClr val="bg1"/>
              </a:solidFill>
              <a:latin typeface="Palatino Linotype" charset="0"/>
              <a:ea typeface="Palatino Linotype" charset="0"/>
              <a:cs typeface="Palatino Linotype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486" y="6394275"/>
            <a:ext cx="478971" cy="3548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2852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86924"/>
            <a:ext cx="9129560" cy="6944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662591"/>
            <a:ext cx="901526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DEUX FEMMES – DEUX HISTOIRES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26469"/>
            <a:ext cx="8047876" cy="765238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 startAt="4"/>
            </a:pPr>
            <a:r>
              <a:rPr lang="fr-FR" sz="2000" cap="all" dirty="0">
                <a:latin typeface="Avenir Book"/>
              </a:rPr>
              <a:t>Elles étaient entièrement soumises à Dieu</a:t>
            </a:r>
            <a:endParaRPr lang="en-US" sz="2000" cap="all" dirty="0">
              <a:latin typeface="Avenir Book"/>
            </a:endParaRPr>
          </a:p>
          <a:p>
            <a:pPr marL="0" indent="0">
              <a:buNone/>
            </a:pPr>
            <a:endParaRPr lang="en-US" sz="2000" dirty="0" smtClean="0">
              <a:latin typeface="Avenir Book" charset="0"/>
              <a:ea typeface="Avenir Book" charset="0"/>
              <a:cs typeface="Avenir Book" charset="0"/>
            </a:endParaRPr>
          </a:p>
          <a:p>
            <a:pPr marL="385763" indent="-385763">
              <a:buFont typeface="+mj-lt"/>
              <a:buAutoNum type="arabicPeriod" startAt="4"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872344" y="3230022"/>
            <a:ext cx="53993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“</a:t>
            </a:r>
            <a:r>
              <a:rPr lang="fr-FR" sz="2400" dirty="0" smtClean="0"/>
              <a:t>Mon </a:t>
            </a:r>
            <a:r>
              <a:rPr lang="fr-FR" sz="2400" dirty="0"/>
              <a:t>Père, s'il est possible, que cette coupe s'éloigne de moi ! Toutefois, non pas ce que je veux, mais ce que tu veux. </a:t>
            </a:r>
            <a:r>
              <a:rPr lang="fr-FR" sz="2400" dirty="0" smtClean="0"/>
              <a:t>”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 </a:t>
            </a:r>
            <a:r>
              <a:rPr lang="fr-FR" sz="1600" dirty="0" smtClean="0"/>
              <a:t>Matthieu  </a:t>
            </a:r>
            <a:r>
              <a:rPr lang="fr-FR" sz="1600" dirty="0"/>
              <a:t>26 : </a:t>
            </a:r>
            <a:r>
              <a:rPr lang="fr-FR" sz="1600" dirty="0" smtClean="0"/>
              <a:t>39</a:t>
            </a:r>
            <a:r>
              <a:rPr lang="fr-FR" sz="2400" dirty="0" smtClean="0"/>
              <a:t> </a:t>
            </a:r>
            <a:endParaRPr lang="fr-FR" sz="2400" dirty="0"/>
          </a:p>
        </p:txBody>
      </p:sp>
    </p:spTree>
    <p:extLst>
      <p:ext uri="{BB962C8B-B14F-4D97-AF65-F5344CB8AC3E}">
        <p14:creationId xmlns="" xmlns:p14="http://schemas.microsoft.com/office/powerpoint/2010/main" val="112143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86924"/>
            <a:ext cx="9129560" cy="6944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" y="778781"/>
            <a:ext cx="9015261" cy="1030797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DEUX FEMMES – DEUX HISTOIRES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26469"/>
            <a:ext cx="8047876" cy="765238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 startAt="4"/>
            </a:pPr>
            <a:r>
              <a:rPr lang="fr-FR" sz="1900" cap="all" dirty="0">
                <a:latin typeface="Avenir Book"/>
              </a:rPr>
              <a:t>Elles étaient entièrement soumises à </a:t>
            </a:r>
            <a:r>
              <a:rPr lang="fr-FR" sz="1900" cap="all" dirty="0" smtClean="0">
                <a:latin typeface="Avenir Book"/>
              </a:rPr>
              <a:t>Dieu</a:t>
            </a:r>
            <a:endParaRPr lang="en-US" sz="1900" cap="all" dirty="0" smtClean="0">
              <a:latin typeface="Avenir Book"/>
            </a:endParaRPr>
          </a:p>
          <a:p>
            <a:pPr marL="385763" indent="-385763">
              <a:buFont typeface="+mj-lt"/>
              <a:buAutoNum type="arabicPeriod" startAt="4"/>
            </a:pP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845049" y="3408598"/>
            <a:ext cx="734100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« Une </a:t>
            </a:r>
            <a:r>
              <a:rPr lang="fr-FR" sz="2400" dirty="0"/>
              <a:t>femme oublie-t-elle l'enfant qu'elle allaite ?</a:t>
            </a:r>
          </a:p>
          <a:p>
            <a:pPr algn="ctr"/>
            <a:r>
              <a:rPr lang="fr-FR" sz="2400" dirty="0"/>
              <a:t>N'a-t-elle pas pitié du fruit de ses entrailles ? </a:t>
            </a:r>
          </a:p>
          <a:p>
            <a:pPr algn="ctr"/>
            <a:r>
              <a:rPr lang="fr-FR" sz="2400" dirty="0"/>
              <a:t>Quand elle l'oublierait, </a:t>
            </a:r>
          </a:p>
          <a:p>
            <a:pPr algn="ctr"/>
            <a:r>
              <a:rPr lang="fr-FR" sz="2400" dirty="0"/>
              <a:t>Moi je ne t'oublierai point. </a:t>
            </a:r>
          </a:p>
          <a:p>
            <a:pPr algn="ctr"/>
            <a:r>
              <a:rPr lang="fr-FR" sz="2400" dirty="0"/>
              <a:t>Voici, je t'ai gravée </a:t>
            </a:r>
            <a:r>
              <a:rPr lang="fr-FR" sz="2400" i="1" dirty="0"/>
              <a:t>sur mes </a:t>
            </a:r>
            <a:r>
              <a:rPr lang="fr-FR" sz="2400" i="1" dirty="0" smtClean="0"/>
              <a:t>mains.</a:t>
            </a:r>
            <a:r>
              <a:rPr lang="fr-FR" sz="2400" dirty="0" smtClean="0"/>
              <a:t> »</a:t>
            </a:r>
          </a:p>
          <a:p>
            <a:pPr algn="ctr"/>
            <a:endParaRPr lang="fr-FR" sz="2400" dirty="0"/>
          </a:p>
          <a:p>
            <a:pPr algn="ctr"/>
            <a:r>
              <a:rPr lang="en-US" sz="2400" dirty="0"/>
              <a:t>	</a:t>
            </a:r>
            <a:r>
              <a:rPr lang="en-US" sz="1600" dirty="0" err="1" smtClean="0"/>
              <a:t>Esaïe</a:t>
            </a:r>
            <a:r>
              <a:rPr lang="en-US" sz="1600" dirty="0" smtClean="0"/>
              <a:t> </a:t>
            </a:r>
            <a:r>
              <a:rPr lang="en-US" sz="1600" dirty="0"/>
              <a:t>49:15, 16</a:t>
            </a:r>
          </a:p>
        </p:txBody>
      </p:sp>
    </p:spTree>
    <p:extLst>
      <p:ext uri="{BB962C8B-B14F-4D97-AF65-F5344CB8AC3E}">
        <p14:creationId xmlns="" xmlns:p14="http://schemas.microsoft.com/office/powerpoint/2010/main" val="54230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936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3300" y="865865"/>
            <a:ext cx="6870699" cy="103913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L</a:t>
            </a:r>
            <a:r>
              <a:rPr lang="en-US" sz="3600" b="1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E PRIVILEGE DE LA  PRIERE</a:t>
            </a:r>
            <a:endParaRPr lang="en-US" sz="3600" b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26469"/>
            <a:ext cx="7832119" cy="326350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 smtClean="0"/>
              <a:t>Ellen G. White, </a:t>
            </a:r>
            <a:r>
              <a:rPr lang="en-US" i="1" dirty="0" smtClean="0"/>
              <a:t>Le </a:t>
            </a:r>
            <a:r>
              <a:rPr lang="en-US" i="1" dirty="0" err="1" smtClean="0"/>
              <a:t>Meilleur</a:t>
            </a:r>
            <a:r>
              <a:rPr lang="en-US" i="1" dirty="0" smtClean="0"/>
              <a:t> </a:t>
            </a:r>
            <a:r>
              <a:rPr lang="en-US" i="1" dirty="0" err="1" smtClean="0"/>
              <a:t>Chemin</a:t>
            </a:r>
            <a:r>
              <a:rPr lang="en-US" i="1" dirty="0" smtClean="0"/>
              <a:t>,</a:t>
            </a:r>
            <a:r>
              <a:rPr lang="en-US" dirty="0" smtClean="0"/>
              <a:t> p. 94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« Si</a:t>
            </a:r>
            <a:r>
              <a:rPr lang="fr-FR" dirty="0"/>
              <a:t>, avant de croire, nous prenons conseil de nos doutes et de nos craintes, </a:t>
            </a:r>
            <a:endParaRPr lang="fr-FR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ou </a:t>
            </a:r>
            <a:r>
              <a:rPr lang="fr-FR" dirty="0"/>
              <a:t>si nous voulons résoudre tous les points qui pourraient nous paraître obscurs, </a:t>
            </a:r>
            <a:endParaRPr lang="fr-FR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nos </a:t>
            </a:r>
            <a:r>
              <a:rPr lang="fr-FR" dirty="0"/>
              <a:t>difficultés ne feront qu’augmenter</a:t>
            </a:r>
            <a:r>
              <a:rPr lang="fr-FR" dirty="0" smtClean="0"/>
              <a:t>. »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8633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936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9501" y="822323"/>
            <a:ext cx="67945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LE PRIVILEGE DE LA  PRIERE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963" y="2574810"/>
            <a:ext cx="7832119" cy="362279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« Mais </a:t>
            </a:r>
            <a:r>
              <a:rPr lang="fr-FR" dirty="0"/>
              <a:t>si nous venons à Dieu dans le sentiment de notre impuissance et de notre dépendance ; </a:t>
            </a:r>
            <a:endParaRPr lang="fr-FR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si</a:t>
            </a:r>
            <a:r>
              <a:rPr lang="fr-FR" dirty="0"/>
              <a:t>, avec une foi humble et confiante, </a:t>
            </a:r>
            <a:endParaRPr lang="fr-FR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nous exposons </a:t>
            </a:r>
            <a:r>
              <a:rPr lang="fr-FR" dirty="0"/>
              <a:t>nos besoins </a:t>
            </a:r>
            <a:endParaRPr lang="fr-FR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à </a:t>
            </a:r>
            <a:r>
              <a:rPr lang="fr-FR" dirty="0"/>
              <a:t>C</a:t>
            </a:r>
            <a:r>
              <a:rPr lang="fr-FR" dirty="0" smtClean="0"/>
              <a:t>elui </a:t>
            </a:r>
            <a:r>
              <a:rPr lang="fr-FR" dirty="0"/>
              <a:t>dont la sagesse est infinie, </a:t>
            </a:r>
            <a:endParaRPr lang="fr-FR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à </a:t>
            </a:r>
            <a:r>
              <a:rPr lang="fr-FR" dirty="0"/>
              <a:t>C</a:t>
            </a:r>
            <a:r>
              <a:rPr lang="fr-FR" dirty="0" smtClean="0"/>
              <a:t>elui </a:t>
            </a:r>
            <a:r>
              <a:rPr lang="fr-FR" dirty="0"/>
              <a:t>qui voit tout, </a:t>
            </a:r>
            <a:endParaRPr lang="fr-FR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Il </a:t>
            </a:r>
            <a:r>
              <a:rPr lang="fr-FR" dirty="0"/>
              <a:t>entendra nos cris </a:t>
            </a:r>
            <a:endParaRPr lang="fr-FR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et </a:t>
            </a:r>
            <a:r>
              <a:rPr lang="fr-FR" dirty="0"/>
              <a:t>I</a:t>
            </a:r>
            <a:r>
              <a:rPr lang="fr-FR" dirty="0" smtClean="0"/>
              <a:t>l </a:t>
            </a:r>
            <a:r>
              <a:rPr lang="fr-FR" dirty="0"/>
              <a:t>fera briller sa lumière dans nos cœurs</a:t>
            </a:r>
            <a:r>
              <a:rPr lang="fr-FR" dirty="0" smtClean="0"/>
              <a:t>. »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344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936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5700" y="887639"/>
            <a:ext cx="6718300" cy="991962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LE PRIVILEGE DE LA </a:t>
            </a:r>
            <a:r>
              <a:rPr lang="en-US" sz="4000" b="1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PRIERE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192" y="2596578"/>
            <a:ext cx="7832119" cy="349942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« Par </a:t>
            </a:r>
            <a:r>
              <a:rPr lang="fr-FR" dirty="0"/>
              <a:t>la prière sincère, </a:t>
            </a:r>
            <a:endParaRPr lang="fr-FR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nous </a:t>
            </a:r>
            <a:r>
              <a:rPr lang="fr-FR" dirty="0"/>
              <a:t>sommes mis en rapport avec la Sagesse infinie. </a:t>
            </a:r>
            <a:endParaRPr lang="fr-FR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fr-FR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Nous </a:t>
            </a:r>
            <a:r>
              <a:rPr lang="fr-FR" dirty="0"/>
              <a:t>pouvons ne pas avoir, au moment où nous prions, </a:t>
            </a:r>
            <a:endParaRPr lang="fr-FR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de </a:t>
            </a:r>
            <a:r>
              <a:rPr lang="fr-FR" dirty="0"/>
              <a:t>preuve spéciale que le Seigneur se penche sur nous </a:t>
            </a:r>
            <a:endParaRPr lang="fr-FR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avec </a:t>
            </a:r>
            <a:r>
              <a:rPr lang="fr-FR" dirty="0"/>
              <a:t>compassion et amour; mais c’est néanmoins le cas</a:t>
            </a:r>
            <a:r>
              <a:rPr lang="fr-FR" dirty="0" smtClean="0"/>
              <a:t>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Nous </a:t>
            </a:r>
            <a:r>
              <a:rPr lang="fr-FR" dirty="0"/>
              <a:t>pouvons ne pas sentir son </a:t>
            </a:r>
            <a:r>
              <a:rPr lang="fr-FR" dirty="0" smtClean="0"/>
              <a:t>toucher,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mais </a:t>
            </a:r>
            <a:r>
              <a:rPr lang="fr-FR" dirty="0"/>
              <a:t>sa main est sur nous, </a:t>
            </a:r>
            <a:endParaRPr lang="fr-FR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et </a:t>
            </a:r>
            <a:r>
              <a:rPr lang="fr-FR" dirty="0"/>
              <a:t>cette main nous assure de son amour </a:t>
            </a:r>
            <a:endParaRPr lang="fr-FR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dirty="0" smtClean="0"/>
              <a:t>et </a:t>
            </a:r>
            <a:r>
              <a:rPr lang="fr-FR" dirty="0"/>
              <a:t>de ses tendres compassions</a:t>
            </a:r>
            <a:r>
              <a:rPr lang="fr-FR" dirty="0" smtClean="0"/>
              <a:t>. »</a:t>
            </a:r>
            <a:endParaRPr lang="en-US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92036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936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100" y="691697"/>
            <a:ext cx="6565900" cy="101010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JESUS EST NOTRE ROCHER ET IL EST DIGNE DE CONFIANCE</a:t>
            </a:r>
            <a:endParaRPr lang="en-US" sz="3200" b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9167" y="2935964"/>
            <a:ext cx="8515350" cy="2637519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sz="3200" dirty="0" smtClean="0"/>
              <a:t>« Car </a:t>
            </a:r>
            <a:r>
              <a:rPr lang="fr-FR" sz="3200" dirty="0"/>
              <a:t>je connais les projets que j'ai formés sur vous, dit l'Eternel, projets de paix et non de malheur, afin de vous donner un avenir et de l'espérance</a:t>
            </a:r>
            <a:r>
              <a:rPr lang="fr-FR" sz="3200" dirty="0" smtClean="0"/>
              <a:t>. »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3200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3200" dirty="0" err="1" smtClean="0"/>
              <a:t>Jérémie</a:t>
            </a:r>
            <a:r>
              <a:rPr lang="en-US" sz="3200" dirty="0" smtClean="0"/>
              <a:t> 29:11, NKJV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3275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A</a:t>
            </a:r>
            <a:r>
              <a:rPr lang="en-US" dirty="0" smtClean="0"/>
              <a:t>bout You?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93605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666750" y="2711450"/>
            <a:ext cx="7886700" cy="3232150"/>
          </a:xfrm>
        </p:spPr>
        <p:txBody>
          <a:bodyPr>
            <a:normAutofit/>
          </a:bodyPr>
          <a:lstStyle/>
          <a:p>
            <a:r>
              <a:rPr lang="fr-FR" dirty="0" smtClean="0"/>
              <a:t>Avez-vous répandu votre cœur devant Dieu? </a:t>
            </a:r>
          </a:p>
          <a:p>
            <a:r>
              <a:rPr lang="fr-FR" dirty="0" smtClean="0"/>
              <a:t>L’avez-vous supplié pour une intervention directe de Sa part? </a:t>
            </a:r>
          </a:p>
          <a:p>
            <a:r>
              <a:rPr lang="fr-FR" dirty="0" smtClean="0"/>
              <a:t>Votre prière est-elle si personnelle que vous devez la murmurer? </a:t>
            </a:r>
          </a:p>
          <a:p>
            <a:r>
              <a:rPr lang="fr-FR" dirty="0" smtClean="0"/>
              <a:t>Votre prière est-elle si profonde et intime que seul Dieu  peut l’entendre ? 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5292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Unhappy Home</a:t>
            </a:r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86924"/>
            <a:ext cx="9129560" cy="694492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226469"/>
            <a:ext cx="3886200" cy="31291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 smtClean="0">
                <a:solidFill>
                  <a:srgbClr val="C00000"/>
                </a:solidFill>
              </a:rPr>
              <a:t>Peninna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err="1" smtClean="0"/>
              <a:t>Peninna</a:t>
            </a:r>
            <a:r>
              <a:rPr lang="en-US" sz="1800" dirty="0" smtClean="0"/>
              <a:t>   </a:t>
            </a:r>
            <a:r>
              <a:rPr lang="en-US" sz="1800" dirty="0" err="1" smtClean="0"/>
              <a:t>était</a:t>
            </a:r>
            <a:r>
              <a:rPr lang="en-US" sz="1800" dirty="0" smtClean="0"/>
              <a:t>  </a:t>
            </a:r>
            <a:r>
              <a:rPr lang="en-US" sz="1800" dirty="0" smtClean="0"/>
              <a:t>jalousie</a:t>
            </a:r>
            <a:r>
              <a:rPr lang="en-US" sz="1800" dirty="0"/>
              <a:t>,</a:t>
            </a:r>
            <a:r>
              <a:rPr lang="en-US" sz="1800" dirty="0" smtClean="0"/>
              <a:t> </a:t>
            </a:r>
            <a:r>
              <a:rPr lang="en-US" sz="1800" dirty="0" err="1" smtClean="0"/>
              <a:t>avait</a:t>
            </a:r>
            <a:r>
              <a:rPr lang="en-US" sz="1800" dirty="0" smtClean="0"/>
              <a:t>  </a:t>
            </a:r>
            <a:r>
              <a:rPr lang="en-US" sz="1800" dirty="0" smtClean="0"/>
              <a:t>un esprit </a:t>
            </a:r>
            <a:r>
              <a:rPr lang="en-US" sz="1800" dirty="0" err="1" smtClean="0"/>
              <a:t>étroit</a:t>
            </a:r>
            <a:r>
              <a:rPr lang="en-US" sz="1800" dirty="0"/>
              <a:t>,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Et  </a:t>
            </a:r>
            <a:r>
              <a:rPr lang="en-US" sz="1800" dirty="0" err="1" smtClean="0"/>
              <a:t>elle</a:t>
            </a:r>
            <a:r>
              <a:rPr lang="en-US" sz="1800" dirty="0" smtClean="0"/>
              <a:t>  </a:t>
            </a:r>
            <a:r>
              <a:rPr lang="en-US" sz="1800" dirty="0" smtClean="0"/>
              <a:t>se </a:t>
            </a:r>
            <a:r>
              <a:rPr lang="en-US" sz="1800" dirty="0" err="1" smtClean="0"/>
              <a:t>comportai</a:t>
            </a:r>
            <a:r>
              <a:rPr lang="en-US" sz="1800" dirty="0" smtClean="0"/>
              <a:t> t de  </a:t>
            </a:r>
            <a:r>
              <a:rPr lang="en-US" sz="1800" dirty="0" err="1" smtClean="0"/>
              <a:t>manière</a:t>
            </a:r>
            <a:r>
              <a:rPr lang="en-US" sz="1800" dirty="0" smtClean="0"/>
              <a:t> </a:t>
            </a:r>
          </a:p>
          <a:p>
            <a:pPr marL="0" indent="0">
              <a:buNone/>
            </a:pPr>
            <a:r>
              <a:rPr lang="en-US" sz="1800" dirty="0" err="1" smtClean="0"/>
              <a:t>Orgueilleuse</a:t>
            </a:r>
            <a:r>
              <a:rPr lang="en-US" sz="1800" dirty="0" smtClean="0"/>
              <a:t>  </a:t>
            </a:r>
            <a:r>
              <a:rPr lang="en-US" sz="1800" dirty="0" smtClean="0"/>
              <a:t>et avec insolence.</a:t>
            </a:r>
            <a:r>
              <a:rPr lang="en-US" sz="1800" dirty="0"/>
              <a:t> </a:t>
            </a:r>
            <a:endParaRPr lang="en-US" sz="1800" dirty="0" smtClean="0"/>
          </a:p>
          <a:p>
            <a:pPr marL="0" indent="0">
              <a:buNone/>
            </a:pPr>
            <a:r>
              <a:rPr lang="fr-FR" sz="1800" dirty="0" smtClean="0"/>
              <a:t>Elle se moquait d’Anne à propos de sa </a:t>
            </a:r>
          </a:p>
          <a:p>
            <a:pPr marL="0" indent="0">
              <a:buNone/>
            </a:pPr>
            <a:r>
              <a:rPr lang="fr-FR" sz="1800" dirty="0" smtClean="0"/>
              <a:t>stérilité qui était </a:t>
            </a:r>
            <a:r>
              <a:rPr lang="fr-FR" sz="1800" dirty="0"/>
              <a:t>pour elle un signe de </a:t>
            </a:r>
            <a:endParaRPr lang="fr-FR" sz="1800" dirty="0" smtClean="0"/>
          </a:p>
          <a:p>
            <a:pPr marL="0" indent="0">
              <a:buNone/>
            </a:pPr>
            <a:r>
              <a:rPr lang="fr-FR" sz="1800" dirty="0" smtClean="0"/>
              <a:t>la </a:t>
            </a:r>
            <a:r>
              <a:rPr lang="fr-FR" sz="1800" dirty="0"/>
              <a:t>défaveur divine</a:t>
            </a:r>
            <a:r>
              <a:rPr lang="fr-FR" sz="1800" dirty="0" smtClean="0"/>
              <a:t>.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3454" y="2226468"/>
            <a:ext cx="3845745" cy="26884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Anne</a:t>
            </a:r>
          </a:p>
          <a:p>
            <a:pPr marL="0" indent="0">
              <a:buNone/>
            </a:pPr>
            <a:endParaRPr lang="en-US" sz="18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1800" dirty="0" smtClean="0"/>
              <a:t>Pour Anne, </a:t>
            </a:r>
          </a:p>
          <a:p>
            <a:pPr marL="0" indent="0">
              <a:buNone/>
            </a:pPr>
            <a:r>
              <a:rPr lang="en-US" sz="1800" dirty="0"/>
              <a:t>t</a:t>
            </a:r>
            <a:r>
              <a:rPr lang="en-US" sz="1800" dirty="0" smtClean="0"/>
              <a:t>out </a:t>
            </a:r>
            <a:r>
              <a:rPr lang="en-US" sz="1800" dirty="0" err="1" smtClean="0"/>
              <a:t>espoir</a:t>
            </a:r>
            <a:r>
              <a:rPr lang="en-US" sz="1800" dirty="0" smtClean="0"/>
              <a:t>  </a:t>
            </a:r>
            <a:r>
              <a:rPr lang="en-US" sz="1800" dirty="0" err="1" smtClean="0"/>
              <a:t>avait</a:t>
            </a:r>
            <a:r>
              <a:rPr lang="en-US" sz="1800" dirty="0" smtClean="0"/>
              <a:t>  </a:t>
            </a:r>
            <a:r>
              <a:rPr lang="en-US" sz="1800" dirty="0" err="1" smtClean="0"/>
              <a:t>disparu</a:t>
            </a:r>
            <a:r>
              <a:rPr lang="en-US" sz="1800" dirty="0" smtClean="0"/>
              <a:t> </a:t>
            </a:r>
          </a:p>
          <a:p>
            <a:pPr marL="0" indent="0">
              <a:buNone/>
            </a:pPr>
            <a:r>
              <a:rPr lang="en-US" sz="1800" dirty="0"/>
              <a:t>e</a:t>
            </a:r>
            <a:r>
              <a:rPr lang="en-US" sz="1800" dirty="0" smtClean="0"/>
              <a:t>t la vie </a:t>
            </a:r>
            <a:r>
              <a:rPr lang="en-US" sz="1800" dirty="0" err="1" smtClean="0"/>
              <a:t>était</a:t>
            </a:r>
            <a:r>
              <a:rPr lang="en-US" sz="1800" dirty="0" smtClean="0"/>
              <a:t> un </a:t>
            </a:r>
            <a:r>
              <a:rPr lang="en-US" sz="1800" dirty="0" err="1" smtClean="0"/>
              <a:t>fardeau</a:t>
            </a:r>
            <a:r>
              <a:rPr lang="en-US" sz="1800" dirty="0" smtClean="0"/>
              <a:t> </a:t>
            </a:r>
            <a:r>
              <a:rPr lang="en-US" sz="1800" dirty="0" smtClean="0"/>
              <a:t> </a:t>
            </a:r>
            <a:r>
              <a:rPr lang="en-US" sz="1800" dirty="0" err="1" smtClean="0"/>
              <a:t>lourd</a:t>
            </a:r>
            <a:r>
              <a:rPr lang="en-US" sz="1800" dirty="0" smtClean="0"/>
              <a:t>; </a:t>
            </a:r>
          </a:p>
          <a:p>
            <a:pPr marL="0" indent="0">
              <a:buNone/>
            </a:pPr>
            <a:r>
              <a:rPr lang="en-US" sz="1800" dirty="0" smtClean="0"/>
              <a:t>Elle  </a:t>
            </a:r>
            <a:r>
              <a:rPr lang="en-US" sz="1800" dirty="0" err="1" smtClean="0"/>
              <a:t>supportait</a:t>
            </a:r>
            <a:r>
              <a:rPr lang="en-US" sz="1800" dirty="0" smtClean="0"/>
              <a:t>  </a:t>
            </a:r>
            <a:r>
              <a:rPr lang="en-US" sz="1800" dirty="0" err="1" smtClean="0"/>
              <a:t>cette</a:t>
            </a:r>
            <a:r>
              <a:rPr lang="en-US" sz="1800" dirty="0" smtClean="0"/>
              <a:t>  </a:t>
            </a:r>
            <a:r>
              <a:rPr lang="en-US" sz="1800" dirty="0" err="1" smtClean="0"/>
              <a:t>épreuve</a:t>
            </a:r>
            <a:r>
              <a:rPr lang="en-US" sz="1800" dirty="0" smtClean="0"/>
              <a:t> </a:t>
            </a:r>
          </a:p>
          <a:p>
            <a:pPr marL="0" indent="0">
              <a:buNone/>
            </a:pPr>
            <a:r>
              <a:rPr lang="en-US" sz="1800" dirty="0" smtClean="0"/>
              <a:t>avec </a:t>
            </a:r>
            <a:r>
              <a:rPr lang="en-US" sz="1800" dirty="0" err="1" smtClean="0"/>
              <a:t>une</a:t>
            </a:r>
            <a:r>
              <a:rPr lang="en-US" sz="1800" dirty="0" smtClean="0"/>
              <a:t> </a:t>
            </a:r>
            <a:r>
              <a:rPr lang="en-US" sz="1800" dirty="0" smtClean="0"/>
              <a:t> </a:t>
            </a:r>
            <a:r>
              <a:rPr lang="en-US" sz="1800" dirty="0" err="1" smtClean="0"/>
              <a:t>touchante</a:t>
            </a:r>
            <a:r>
              <a:rPr lang="en-US" sz="1800" dirty="0" smtClean="0"/>
              <a:t>  </a:t>
            </a:r>
            <a:r>
              <a:rPr lang="en-US" sz="1800" dirty="0" err="1" smtClean="0"/>
              <a:t>résignation</a:t>
            </a:r>
            <a:r>
              <a:rPr lang="en-US" sz="1800" dirty="0" smtClean="0"/>
              <a:t>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2420599" y="5516055"/>
            <a:ext cx="3979167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350" dirty="0"/>
              <a:t>Ellen G. White, </a:t>
            </a:r>
            <a:r>
              <a:rPr lang="en-US" sz="1350" i="1" dirty="0" err="1" smtClean="0"/>
              <a:t>Patriarches</a:t>
            </a:r>
            <a:r>
              <a:rPr lang="en-US" sz="1350" i="1" dirty="0" smtClean="0"/>
              <a:t> </a:t>
            </a:r>
            <a:r>
              <a:rPr lang="en-US" sz="1350" i="1" dirty="0"/>
              <a:t>and </a:t>
            </a:r>
            <a:r>
              <a:rPr lang="en-US" sz="1350" i="1" dirty="0" err="1" smtClean="0"/>
              <a:t>Prophètes</a:t>
            </a:r>
            <a:r>
              <a:rPr lang="en-US" sz="1350" i="1" dirty="0"/>
              <a:t>,</a:t>
            </a:r>
            <a:r>
              <a:rPr lang="en-US" sz="1350" dirty="0"/>
              <a:t> p. 569, 570</a:t>
            </a:r>
          </a:p>
        </p:txBody>
      </p:sp>
    </p:spTree>
    <p:extLst>
      <p:ext uri="{BB962C8B-B14F-4D97-AF65-F5344CB8AC3E}">
        <p14:creationId xmlns="" xmlns:p14="http://schemas.microsoft.com/office/powerpoint/2010/main" val="82735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30201"/>
            <a:ext cx="9144000" cy="6936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871310"/>
            <a:ext cx="523875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LA SOLUTION VIENT DE DIEU SEUL</a:t>
            </a:r>
            <a:endParaRPr lang="en-US" sz="3200" b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2492375"/>
            <a:ext cx="6553200" cy="3870325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lnSpc>
                <a:spcPct val="110000"/>
              </a:lnSpc>
              <a:buNone/>
            </a:pPr>
            <a:r>
              <a:rPr lang="fr-FR" sz="4500" dirty="0" smtClean="0"/>
              <a:t>Non</a:t>
            </a:r>
            <a:r>
              <a:rPr lang="fr-FR" sz="4500" dirty="0"/>
              <a:t>, mon seigneur, je </a:t>
            </a:r>
            <a:r>
              <a:rPr lang="fr-FR" sz="4500" i="1" dirty="0"/>
              <a:t>suis</a:t>
            </a:r>
            <a:r>
              <a:rPr lang="fr-FR" sz="4500" dirty="0"/>
              <a:t> une femme qui souffre en son cœur, et je n'ai bu ni vin </a:t>
            </a:r>
            <a:r>
              <a:rPr lang="fr-FR" sz="4500" dirty="0" smtClean="0"/>
              <a:t>ni </a:t>
            </a:r>
            <a:r>
              <a:rPr lang="fr-FR" sz="4500" dirty="0"/>
              <a:t>boisson enivrante ; mais je répandais mon âme devant l'Eternel.  </a:t>
            </a:r>
            <a:endParaRPr lang="fr-FR" sz="4500" dirty="0" smtClean="0"/>
          </a:p>
          <a:p>
            <a:pPr marL="0" indent="0" algn="ctr">
              <a:lnSpc>
                <a:spcPct val="110000"/>
              </a:lnSpc>
              <a:buNone/>
            </a:pPr>
            <a:r>
              <a:rPr lang="fr-FR" sz="4500" dirty="0" smtClean="0"/>
              <a:t>Ne </a:t>
            </a:r>
            <a:r>
              <a:rPr lang="fr-FR" sz="4500" dirty="0"/>
              <a:t>prends pas ta servante pour une femme pervertie, car c'est l'excès de ma douleur et de mon chagrin qui m'a fait parler jusqu'à présent. </a:t>
            </a:r>
            <a:endParaRPr lang="fr-FR" sz="4500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100" dirty="0" smtClean="0"/>
              <a:t>1 </a:t>
            </a:r>
            <a:r>
              <a:rPr lang="en-US" sz="2100" dirty="0"/>
              <a:t>Samuel 1:15, 16, NKJV</a:t>
            </a:r>
          </a:p>
        </p:txBody>
      </p:sp>
    </p:spTree>
    <p:extLst>
      <p:ext uri="{BB962C8B-B14F-4D97-AF65-F5344CB8AC3E}">
        <p14:creationId xmlns="" xmlns:p14="http://schemas.microsoft.com/office/powerpoint/2010/main" val="41928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936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4584" y="482145"/>
            <a:ext cx="5791200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UNE BENEDICTION EN RETOUR</a:t>
            </a:r>
            <a:endParaRPr lang="en-US" sz="4000" b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3950" y="2730500"/>
            <a:ext cx="7372350" cy="378187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fr-FR" i="1" dirty="0"/>
              <a:t>Mon seigneur, </a:t>
            </a:r>
            <a:r>
              <a:rPr lang="fr-FR" i="1" dirty="0" smtClean="0"/>
              <a:t>pardon! Aussi vrai que ton âme vit…  </a:t>
            </a:r>
            <a:r>
              <a:rPr lang="fr-FR" i="1" dirty="0"/>
              <a:t>je suis cette femme qui me tenais ici près de toi pour prier l'Eternel. </a:t>
            </a:r>
            <a:endParaRPr lang="fr-FR" i="1" dirty="0" smtClean="0"/>
          </a:p>
          <a:p>
            <a:pPr marL="0" indent="0" algn="ctr">
              <a:buNone/>
            </a:pPr>
            <a:r>
              <a:rPr lang="fr-FR" i="1" dirty="0" smtClean="0"/>
              <a:t>C'était </a:t>
            </a:r>
            <a:r>
              <a:rPr lang="fr-FR" i="1" dirty="0"/>
              <a:t>pour cet enfant que je priais, et l'Eternel a exaucé la prière que je lui adressais.  </a:t>
            </a:r>
            <a:endParaRPr lang="fr-FR" i="1" dirty="0" smtClean="0"/>
          </a:p>
          <a:p>
            <a:pPr marL="0" indent="0" algn="ctr">
              <a:buNone/>
            </a:pPr>
            <a:r>
              <a:rPr lang="fr-FR" i="1" dirty="0" smtClean="0"/>
              <a:t>Aussi </a:t>
            </a:r>
            <a:r>
              <a:rPr lang="fr-FR" i="1" dirty="0"/>
              <a:t>je veux le prêter à l'Eternel : il sera toute sa vie prêté à l'Eternel.</a:t>
            </a:r>
            <a:r>
              <a:rPr lang="fr-FR" dirty="0"/>
              <a:t> ” </a:t>
            </a:r>
            <a:endParaRPr lang="fr-FR" dirty="0" smtClean="0"/>
          </a:p>
          <a:p>
            <a:pPr marL="0" indent="0" algn="ctr">
              <a:buNone/>
            </a:pPr>
            <a:r>
              <a:rPr lang="en-US" sz="1500" dirty="0" smtClean="0"/>
              <a:t>1 </a:t>
            </a:r>
            <a:r>
              <a:rPr lang="en-US" sz="1500" dirty="0"/>
              <a:t>Samuel 1:26-28</a:t>
            </a:r>
          </a:p>
        </p:txBody>
      </p:sp>
    </p:spTree>
    <p:extLst>
      <p:ext uri="{BB962C8B-B14F-4D97-AF65-F5344CB8AC3E}">
        <p14:creationId xmlns="" xmlns:p14="http://schemas.microsoft.com/office/powerpoint/2010/main" val="149804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936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598" y="571501"/>
            <a:ext cx="5994402" cy="135023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UNE </a:t>
            </a:r>
            <a:r>
              <a:rPr lang="en-US" sz="40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BENEDICTION EN </a:t>
            </a:r>
            <a:r>
              <a:rPr lang="en-US" sz="4000" b="1" dirty="0" smtClean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RETOUR</a:t>
            </a:r>
            <a:endParaRPr lang="en-US" sz="4000" b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1675" y="2565851"/>
            <a:ext cx="7121979" cy="372609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fr-FR" dirty="0"/>
              <a:t>Mon cœur se réjouit en l'Eternel,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r-FR" dirty="0"/>
              <a:t>Ma force a été relevée par l'Eternel ;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r-FR" dirty="0"/>
              <a:t>Ma bouche s'est ouverte contre mes ennemis,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r-FR" dirty="0"/>
              <a:t>Car je me réjouis de ton secours.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r-FR" dirty="0"/>
              <a:t>Nul n'est saint comme l'Eternel ;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r-FR" dirty="0"/>
              <a:t>Il n'y a point d'autre Dieu que toi ;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r-FR" dirty="0"/>
              <a:t>Il n'y a point de rocher comme notre Dieu. </a:t>
            </a:r>
          </a:p>
          <a:p>
            <a:pPr marL="0" indent="0" algn="ctr">
              <a:buNone/>
            </a:pPr>
            <a:r>
              <a:rPr lang="en-US" sz="1500" dirty="0" smtClean="0"/>
              <a:t>1 Samuel 2:1, 2, NLT</a:t>
            </a:r>
            <a:endParaRPr lang="en-US" sz="1500" dirty="0"/>
          </a:p>
        </p:txBody>
      </p:sp>
    </p:spTree>
    <p:extLst>
      <p:ext uri="{BB962C8B-B14F-4D97-AF65-F5344CB8AC3E}">
        <p14:creationId xmlns="" xmlns:p14="http://schemas.microsoft.com/office/powerpoint/2010/main" val="1515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86924"/>
            <a:ext cx="9129560" cy="6944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" y="519705"/>
            <a:ext cx="912956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DEUX FEMMES – DEUX HISTOIRES </a:t>
            </a:r>
            <a:endParaRPr lang="en-US" sz="4000" dirty="0">
              <a:solidFill>
                <a:srgbClr val="C0000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2213200"/>
            <a:ext cx="8458199" cy="761382"/>
          </a:xfrm>
        </p:spPr>
        <p:txBody>
          <a:bodyPr>
            <a:noAutofit/>
          </a:bodyPr>
          <a:lstStyle/>
          <a:p>
            <a:pPr marL="385763" indent="-385763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fr-FR" sz="2000" cap="all" dirty="0">
                <a:latin typeface="Avenir Book" charset="0"/>
                <a:ea typeface="Avenir Book" charset="0"/>
                <a:cs typeface="Avenir Book" charset="0"/>
              </a:rPr>
              <a:t>Elles ont reconnu leur impuissance et ont démontré leur foi </a:t>
            </a:r>
            <a:endParaRPr lang="en-US" sz="2000" cap="all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51159" y="3379252"/>
            <a:ext cx="63817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/>
              <a:t>Moi, je </a:t>
            </a:r>
            <a:r>
              <a:rPr lang="fr-FR" sz="2400" i="1" dirty="0"/>
              <a:t>suis</a:t>
            </a:r>
            <a:r>
              <a:rPr lang="fr-FR" sz="2400" dirty="0"/>
              <a:t> pauvre et indigent ; </a:t>
            </a:r>
          </a:p>
          <a:p>
            <a:pPr algn="ctr"/>
            <a:r>
              <a:rPr lang="fr-FR" sz="2400" i="1" dirty="0"/>
              <a:t>Mais</a:t>
            </a:r>
            <a:r>
              <a:rPr lang="fr-FR" sz="2400" dirty="0"/>
              <a:t> le Seigneur pense à moi. </a:t>
            </a:r>
          </a:p>
          <a:p>
            <a:pPr algn="ctr"/>
            <a:r>
              <a:rPr lang="fr-FR" sz="2400" dirty="0"/>
              <a:t>Tu </a:t>
            </a:r>
            <a:r>
              <a:rPr lang="fr-FR" sz="2400" i="1" dirty="0"/>
              <a:t>es </a:t>
            </a:r>
            <a:r>
              <a:rPr lang="fr-FR" sz="2400" dirty="0"/>
              <a:t>mon aide et mon libérateur : </a:t>
            </a:r>
          </a:p>
          <a:p>
            <a:pPr algn="ctr"/>
            <a:r>
              <a:rPr lang="fr-FR" sz="2400" dirty="0"/>
              <a:t>Mon Dieu, ne tarde pas ! </a:t>
            </a:r>
          </a:p>
          <a:p>
            <a:pPr algn="ctr"/>
            <a:r>
              <a:rPr lang="en-US" sz="1600" dirty="0" err="1" smtClean="0"/>
              <a:t>Psaumes</a:t>
            </a:r>
            <a:r>
              <a:rPr lang="en-US" sz="1600" dirty="0" smtClean="0"/>
              <a:t> </a:t>
            </a:r>
            <a:r>
              <a:rPr lang="en-US" sz="1600" dirty="0"/>
              <a:t>40:17, NKJV</a:t>
            </a:r>
          </a:p>
        </p:txBody>
      </p:sp>
    </p:spTree>
    <p:extLst>
      <p:ext uri="{BB962C8B-B14F-4D97-AF65-F5344CB8AC3E}">
        <p14:creationId xmlns="" xmlns:p14="http://schemas.microsoft.com/office/powerpoint/2010/main" val="211601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7581"/>
            <a:ext cx="9129560" cy="6944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78781"/>
            <a:ext cx="8955392" cy="105001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DEUX FEMMES – DEUX HISTOIRES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1" y="2357095"/>
            <a:ext cx="8688692" cy="957605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 startAt="2"/>
            </a:pPr>
            <a:r>
              <a:rPr lang="fr-FR" sz="2000" cap="all" dirty="0">
                <a:latin typeface="Avenir Book" charset="0"/>
                <a:ea typeface="Avenir Book" charset="0"/>
                <a:cs typeface="Avenir Book" charset="0"/>
              </a:rPr>
              <a:t>Elles croyaient que Dieu était réel et que malgré Son omnipotence, Il s’intéressait </a:t>
            </a:r>
            <a:r>
              <a:rPr lang="fr-FR" sz="2000" cap="all" dirty="0" smtClean="0">
                <a:latin typeface="Avenir Book" charset="0"/>
                <a:ea typeface="Avenir Book" charset="0"/>
                <a:cs typeface="Avenir Book" charset="0"/>
              </a:rPr>
              <a:t>personnellement  </a:t>
            </a:r>
            <a:r>
              <a:rPr lang="fr-FR" sz="2000" cap="all" dirty="0">
                <a:latin typeface="Avenir Book" charset="0"/>
                <a:ea typeface="Avenir Book" charset="0"/>
                <a:cs typeface="Avenir Book" charset="0"/>
              </a:rPr>
              <a:t>à </a:t>
            </a:r>
            <a:r>
              <a:rPr lang="fr-FR" sz="2000" cap="all" dirty="0" smtClean="0">
                <a:latin typeface="Avenir Book" charset="0"/>
                <a:ea typeface="Avenir Book" charset="0"/>
                <a:cs typeface="Avenir Book" charset="0"/>
              </a:rPr>
              <a:t>elles</a:t>
            </a:r>
            <a:endParaRPr lang="en-US" sz="2000" cap="all" dirty="0"/>
          </a:p>
        </p:txBody>
      </p:sp>
      <p:sp>
        <p:nvSpPr>
          <p:cNvPr id="8" name="Rectangle 7"/>
          <p:cNvSpPr/>
          <p:nvPr/>
        </p:nvSpPr>
        <p:spPr>
          <a:xfrm>
            <a:off x="1019220" y="3716110"/>
            <a:ext cx="673140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« Vive </a:t>
            </a:r>
            <a:r>
              <a:rPr lang="fr-FR" sz="2400" dirty="0"/>
              <a:t>l'Eternel, </a:t>
            </a:r>
            <a:endParaRPr lang="fr-FR" sz="2400" dirty="0" smtClean="0"/>
          </a:p>
          <a:p>
            <a:pPr algn="ctr"/>
            <a:r>
              <a:rPr lang="fr-FR" sz="2400" dirty="0" smtClean="0"/>
              <a:t>et </a:t>
            </a:r>
            <a:r>
              <a:rPr lang="fr-FR" sz="2400" dirty="0"/>
              <a:t>béni soit mon rocher ! </a:t>
            </a:r>
          </a:p>
          <a:p>
            <a:pPr algn="ctr"/>
            <a:r>
              <a:rPr lang="fr-FR" sz="2400" dirty="0"/>
              <a:t>Que le Dieu de mon salut soit exalté </a:t>
            </a:r>
            <a:r>
              <a:rPr lang="fr-FR" sz="2400" dirty="0" smtClean="0"/>
              <a:t>! » </a:t>
            </a:r>
            <a:endParaRPr lang="en-US" sz="2400" dirty="0"/>
          </a:p>
          <a:p>
            <a:pPr algn="ctr"/>
            <a:endParaRPr lang="en-US" sz="1600" dirty="0" smtClean="0"/>
          </a:p>
          <a:p>
            <a:pPr algn="ctr"/>
            <a:r>
              <a:rPr lang="en-US" sz="1600" dirty="0" err="1" smtClean="0"/>
              <a:t>Psaumes</a:t>
            </a:r>
            <a:r>
              <a:rPr lang="en-US" sz="1600" dirty="0" smtClean="0"/>
              <a:t> 18:47</a:t>
            </a:r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123694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-86924"/>
            <a:ext cx="9129560" cy="6944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4875"/>
            <a:ext cx="9143999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DEUX FEMMES – DEUX </a:t>
            </a:r>
            <a:r>
              <a:rPr lang="en-US" sz="4000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HISTOIRES</a:t>
            </a:r>
            <a:endParaRPr lang="en-US" sz="4000" dirty="0">
              <a:solidFill>
                <a:srgbClr val="C0000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800" y="2226469"/>
            <a:ext cx="8839200" cy="765238"/>
          </a:xfrm>
        </p:spPr>
        <p:txBody>
          <a:bodyPr>
            <a:normAutofit/>
          </a:bodyPr>
          <a:lstStyle/>
          <a:p>
            <a:pPr marL="385763" indent="-385763" algn="ctr">
              <a:buFont typeface="+mj-lt"/>
              <a:buAutoNum type="arabicPeriod" startAt="3"/>
            </a:pPr>
            <a:r>
              <a:rPr lang="fr-FR" sz="1900" cap="all" dirty="0">
                <a:latin typeface="Avenir Book"/>
              </a:rPr>
              <a:t>Elles étaient totalement honnêtes avec Dieu, ne Lui cachant </a:t>
            </a:r>
            <a:r>
              <a:rPr lang="fr-FR" sz="1900" cap="all" dirty="0" smtClean="0">
                <a:latin typeface="Avenir Book"/>
              </a:rPr>
              <a:t>rien.</a:t>
            </a:r>
            <a:endParaRPr lang="en-US" sz="1900" cap="all" dirty="0">
              <a:latin typeface="Avenir Book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98192" y="3447738"/>
            <a:ext cx="601295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« Mais </a:t>
            </a:r>
            <a:r>
              <a:rPr lang="fr-FR" sz="2400" dirty="0"/>
              <a:t>tu veux que la vérité soit au fond du cœur : </a:t>
            </a:r>
            <a:endParaRPr lang="fr-FR" sz="2400" dirty="0" smtClean="0"/>
          </a:p>
          <a:p>
            <a:pPr algn="ctr"/>
            <a:r>
              <a:rPr lang="fr-FR" sz="2400" dirty="0" smtClean="0"/>
              <a:t>Fais </a:t>
            </a:r>
            <a:r>
              <a:rPr lang="fr-FR" sz="2400" dirty="0"/>
              <a:t>donc pénétrer la sagesse au dedans de moi </a:t>
            </a:r>
            <a:r>
              <a:rPr lang="fr-FR" sz="2400" dirty="0" smtClean="0"/>
              <a:t>! » </a:t>
            </a:r>
            <a:endParaRPr lang="en-US" sz="2400" dirty="0"/>
          </a:p>
          <a:p>
            <a:pPr algn="ctr"/>
            <a:endParaRPr lang="en-US" sz="2400" dirty="0" smtClean="0"/>
          </a:p>
          <a:p>
            <a:pPr algn="ctr"/>
            <a:r>
              <a:rPr lang="en-US" sz="1600" dirty="0" err="1" smtClean="0"/>
              <a:t>Psaumes</a:t>
            </a:r>
            <a:r>
              <a:rPr lang="en-US" sz="1600" dirty="0" smtClean="0"/>
              <a:t> 51:8</a:t>
            </a:r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173979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5658</TotalTime>
  <Words>553</Words>
  <Application>Microsoft Office PowerPoint</Application>
  <PresentationFormat>Affichage à l'écran (4:3)</PresentationFormat>
  <Paragraphs>116</Paragraphs>
  <Slides>15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Office Theme</vt:lpstr>
      <vt:lpstr>DES PRIERES PASSIONNEES  et  UNE FOI A TOUTE EPREUVE</vt:lpstr>
      <vt:lpstr>What About You?</vt:lpstr>
      <vt:lpstr>Unhappy Home</vt:lpstr>
      <vt:lpstr>LA SOLUTION VIENT DE DIEU SEUL</vt:lpstr>
      <vt:lpstr>UNE BENEDICTION EN RETOUR</vt:lpstr>
      <vt:lpstr>UNE BENEDICTION EN RETOUR</vt:lpstr>
      <vt:lpstr>DEUX FEMMES – DEUX HISTOIRES </vt:lpstr>
      <vt:lpstr>DEUX FEMMES – DEUX HISTOIRES </vt:lpstr>
      <vt:lpstr>DEUX FEMMES – DEUX HISTOIRES</vt:lpstr>
      <vt:lpstr>DEUX FEMMES – DEUX HISTOIRES</vt:lpstr>
      <vt:lpstr>DEUX FEMMES – DEUX HISTOIRES</vt:lpstr>
      <vt:lpstr>LE PRIVILEGE DE LA  PRIERE</vt:lpstr>
      <vt:lpstr>LE PRIVILEGE DE LA  PRIERE</vt:lpstr>
      <vt:lpstr>LE PRIVILEGE DE LA PRIERE</vt:lpstr>
      <vt:lpstr>JESUS EST NOTRE ROCHER ET IL EST DIGNE DE CONFIANCE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Passionate Prayers and Fearless Faith</dc:title>
  <dc:creator>Timon, Rebecca</dc:creator>
  <cp:lastModifiedBy>Dina</cp:lastModifiedBy>
  <cp:revision>49</cp:revision>
  <dcterms:created xsi:type="dcterms:W3CDTF">2016-11-10T20:45:07Z</dcterms:created>
  <dcterms:modified xsi:type="dcterms:W3CDTF">2017-01-19T14:46:37Z</dcterms:modified>
</cp:coreProperties>
</file>