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57" r:id="rId5"/>
    <p:sldId id="260" r:id="rId6"/>
    <p:sldId id="261" r:id="rId7"/>
    <p:sldId id="263" r:id="rId8"/>
    <p:sldId id="26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D261A8-D607-4C16-B799-BAA5FA94AA2D}" type="datetimeFigureOut">
              <a:rPr lang="fr-FR" smtClean="0"/>
              <a:pPr/>
              <a:t>11/01/2016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91A48B-CF50-402F-8370-5EEE6C519741}" type="slidenum">
              <a:rPr lang="fr-FR" smtClean="0"/>
              <a:pPr/>
              <a:t>‹N°›</a:t>
            </a:fld>
            <a:endParaRPr lang="fr-FR"/>
          </a:p>
        </p:txBody>
      </p:sp>
    </p:spTree>
    <p:extLst>
      <p:ext uri="{BB962C8B-B14F-4D97-AF65-F5344CB8AC3E}">
        <p14:creationId xmlns:p14="http://schemas.microsoft.com/office/powerpoint/2010/main" val="3870322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1</a:t>
            </a:fld>
            <a:endParaRPr lang="fr-FR"/>
          </a:p>
        </p:txBody>
      </p:sp>
    </p:spTree>
    <p:extLst>
      <p:ext uri="{BB962C8B-B14F-4D97-AF65-F5344CB8AC3E}">
        <p14:creationId xmlns:p14="http://schemas.microsoft.com/office/powerpoint/2010/main" val="64722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2</a:t>
            </a:fld>
            <a:endParaRPr lang="fr-FR"/>
          </a:p>
        </p:txBody>
      </p:sp>
    </p:spTree>
    <p:extLst>
      <p:ext uri="{BB962C8B-B14F-4D97-AF65-F5344CB8AC3E}">
        <p14:creationId xmlns:p14="http://schemas.microsoft.com/office/powerpoint/2010/main" val="386010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3</a:t>
            </a:fld>
            <a:endParaRPr lang="fr-FR"/>
          </a:p>
        </p:txBody>
      </p:sp>
    </p:spTree>
    <p:extLst>
      <p:ext uri="{BB962C8B-B14F-4D97-AF65-F5344CB8AC3E}">
        <p14:creationId xmlns:p14="http://schemas.microsoft.com/office/powerpoint/2010/main" val="4139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4</a:t>
            </a:fld>
            <a:endParaRPr lang="fr-FR"/>
          </a:p>
        </p:txBody>
      </p:sp>
    </p:spTree>
    <p:extLst>
      <p:ext uri="{BB962C8B-B14F-4D97-AF65-F5344CB8AC3E}">
        <p14:creationId xmlns:p14="http://schemas.microsoft.com/office/powerpoint/2010/main" val="3869801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5</a:t>
            </a:fld>
            <a:endParaRPr lang="fr-FR"/>
          </a:p>
        </p:txBody>
      </p:sp>
    </p:spTree>
    <p:extLst>
      <p:ext uri="{BB962C8B-B14F-4D97-AF65-F5344CB8AC3E}">
        <p14:creationId xmlns:p14="http://schemas.microsoft.com/office/powerpoint/2010/main" val="2251584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6</a:t>
            </a:fld>
            <a:endParaRPr lang="fr-FR"/>
          </a:p>
        </p:txBody>
      </p:sp>
    </p:spTree>
    <p:extLst>
      <p:ext uri="{BB962C8B-B14F-4D97-AF65-F5344CB8AC3E}">
        <p14:creationId xmlns:p14="http://schemas.microsoft.com/office/powerpoint/2010/main" val="2076370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7</a:t>
            </a:fld>
            <a:endParaRPr lang="fr-FR"/>
          </a:p>
        </p:txBody>
      </p:sp>
    </p:spTree>
    <p:extLst>
      <p:ext uri="{BB962C8B-B14F-4D97-AF65-F5344CB8AC3E}">
        <p14:creationId xmlns:p14="http://schemas.microsoft.com/office/powerpoint/2010/main" val="2134986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91A48B-CF50-402F-8370-5EEE6C519741}" type="slidenum">
              <a:rPr lang="fr-FR" smtClean="0"/>
              <a:pPr/>
              <a:t>8</a:t>
            </a:fld>
            <a:endParaRPr lang="fr-FR"/>
          </a:p>
        </p:txBody>
      </p:sp>
    </p:spTree>
    <p:extLst>
      <p:ext uri="{BB962C8B-B14F-4D97-AF65-F5344CB8AC3E}">
        <p14:creationId xmlns:p14="http://schemas.microsoft.com/office/powerpoint/2010/main" val="42561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3101506655"/>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108394491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2446804778"/>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1789282718"/>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3090470259"/>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414484096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256861791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188133366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103113929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2906173618"/>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F6379EC-29B1-4CDE-B540-E1EF53C4976E}" type="datetimeFigureOut">
              <a:rPr lang="fr-FR" smtClean="0"/>
              <a:pPr/>
              <a:t>11/01/2016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D040D-F56B-4EFA-9065-9CAA2CC4B1E7}" type="slidenum">
              <a:rPr lang="fr-FR" smtClean="0"/>
              <a:pPr/>
              <a:t>‹N°›</a:t>
            </a:fld>
            <a:endParaRPr lang="fr-FR"/>
          </a:p>
        </p:txBody>
      </p:sp>
    </p:spTree>
    <p:extLst>
      <p:ext uri="{BB962C8B-B14F-4D97-AF65-F5344CB8AC3E}">
        <p14:creationId xmlns:p14="http://schemas.microsoft.com/office/powerpoint/2010/main" val="109974537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379EC-29B1-4CDE-B540-E1EF53C4976E}" type="datetimeFigureOut">
              <a:rPr lang="fr-FR" smtClean="0"/>
              <a:pPr/>
              <a:t>11/01/2016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D040D-F56B-4EFA-9065-9CAA2CC4B1E7}" type="slidenum">
              <a:rPr lang="fr-FR" smtClean="0"/>
              <a:pPr/>
              <a:t>‹N°›</a:t>
            </a:fld>
            <a:endParaRPr lang="fr-FR"/>
          </a:p>
        </p:txBody>
      </p:sp>
    </p:spTree>
    <p:extLst>
      <p:ext uri="{BB962C8B-B14F-4D97-AF65-F5344CB8AC3E}">
        <p14:creationId xmlns:p14="http://schemas.microsoft.com/office/powerpoint/2010/main" val="232507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latin typeface="Cambria" pitchFamily="18" charset="0"/>
              </a:rPr>
              <a:t>MINISTÈRE DE L’INSTITUT D’ÉTUDE  DE LA BIBLE PAR CORESPONDANCE</a:t>
            </a:r>
            <a:br>
              <a:rPr lang="fr-FR" dirty="0" smtClean="0">
                <a:latin typeface="Cambria" pitchFamily="18" charset="0"/>
              </a:rPr>
            </a:br>
            <a:r>
              <a:rPr lang="fr-FR" dirty="0" smtClean="0"/>
              <a:t/>
            </a:r>
            <a:br>
              <a:rPr lang="fr-FR" dirty="0" smtClean="0"/>
            </a:br>
            <a:r>
              <a:rPr lang="fr-FR" sz="6700" dirty="0" smtClean="0">
                <a:latin typeface="Verdana" pitchFamily="34" charset="0"/>
                <a:ea typeface="Verdana" pitchFamily="34" charset="0"/>
                <a:cs typeface="Verdana" pitchFamily="34" charset="0"/>
              </a:rPr>
              <a:t>I.E.B.C.</a:t>
            </a:r>
            <a:endParaRPr lang="fr-FR" sz="6700" dirty="0">
              <a:latin typeface="Verdana" pitchFamily="34" charset="0"/>
              <a:ea typeface="Verdana" pitchFamily="34" charset="0"/>
              <a:cs typeface="Verdana" pitchFamily="34" charset="0"/>
            </a:endParaRPr>
          </a:p>
        </p:txBody>
      </p:sp>
      <p:sp>
        <p:nvSpPr>
          <p:cNvPr id="3" name="Sous-titre 2"/>
          <p:cNvSpPr>
            <a:spLocks noGrp="1"/>
          </p:cNvSpPr>
          <p:nvPr>
            <p:ph type="subTitle" idx="1"/>
          </p:nvPr>
        </p:nvSpPr>
        <p:spPr/>
        <p:txBody>
          <a:bodyPr>
            <a:normAutofit fontScale="77500" lnSpcReduction="20000"/>
          </a:bodyPr>
          <a:lstStyle/>
          <a:p>
            <a:endParaRPr lang="fr-FR" dirty="0" smtClean="0"/>
          </a:p>
          <a:p>
            <a:endParaRPr lang="fr-FR" dirty="0" smtClean="0">
              <a:solidFill>
                <a:srgbClr val="00B050"/>
              </a:solidFill>
            </a:endParaRPr>
          </a:p>
          <a:p>
            <a:r>
              <a:rPr lang="fr-FR" sz="4000" dirty="0" smtClean="0">
                <a:solidFill>
                  <a:srgbClr val="00B050"/>
                </a:solidFill>
                <a:latin typeface="Bookman Old Style" pitchFamily="18" charset="0"/>
              </a:rPr>
              <a:t>« LA VOIX DE L’ESPÉRANCE"</a:t>
            </a:r>
            <a:endParaRPr lang="fr-FR" sz="4000" dirty="0">
              <a:solidFill>
                <a:srgbClr val="00B050"/>
              </a:solidFill>
              <a:latin typeface="Bookman Old Style" pitchFamily="18" charset="0"/>
            </a:endParaRPr>
          </a:p>
        </p:txBody>
      </p:sp>
    </p:spTree>
    <p:extLst>
      <p:ext uri="{BB962C8B-B14F-4D97-AF65-F5344CB8AC3E}">
        <p14:creationId xmlns:p14="http://schemas.microsoft.com/office/powerpoint/2010/main" val="3850399970"/>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normAutofit/>
          </a:bodyPr>
          <a:lstStyle/>
          <a:p>
            <a:pPr>
              <a:buNone/>
            </a:pPr>
            <a:r>
              <a:rPr lang="fr-FR" dirty="0" smtClean="0"/>
              <a:t>		La voix de l’Espérance, outil de diffusion du message biblique, propose des séries diverses d’études, que nous pouvons classer en trois catégories de base:</a:t>
            </a:r>
          </a:p>
          <a:p>
            <a:pPr>
              <a:buFontTx/>
              <a:buChar char="-"/>
            </a:pPr>
            <a:r>
              <a:rPr lang="fr-FR" dirty="0" smtClean="0"/>
              <a:t>Série pour débutants</a:t>
            </a:r>
          </a:p>
          <a:p>
            <a:pPr>
              <a:buFontTx/>
              <a:buChar char="-"/>
            </a:pPr>
            <a:r>
              <a:rPr lang="fr-FR" dirty="0" smtClean="0"/>
              <a:t>Série intermédiaire</a:t>
            </a:r>
          </a:p>
          <a:p>
            <a:pPr>
              <a:buFontTx/>
              <a:buChar char="-"/>
            </a:pPr>
            <a:r>
              <a:rPr lang="fr-FR" dirty="0" smtClean="0"/>
              <a:t>Série avancée</a:t>
            </a:r>
          </a:p>
          <a:p>
            <a:pPr marL="0" indent="0">
              <a:buNone/>
            </a:pPr>
            <a:r>
              <a:rPr lang="fr-FR" dirty="0" smtClean="0"/>
              <a:t>	En complément nous disposons de deux présentations par thématique : une sur la famille, une sur la santé.</a:t>
            </a:r>
            <a:endParaRPr lang="fr-FR" dirty="0"/>
          </a:p>
        </p:txBody>
      </p:sp>
    </p:spTree>
    <p:extLst>
      <p:ext uri="{BB962C8B-B14F-4D97-AF65-F5344CB8AC3E}">
        <p14:creationId xmlns:p14="http://schemas.microsoft.com/office/powerpoint/2010/main" val="2927048293"/>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normAutofit/>
          </a:bodyPr>
          <a:lstStyle/>
          <a:p>
            <a:pPr>
              <a:buNone/>
            </a:pPr>
            <a:r>
              <a:rPr lang="fr-FR" sz="3000" dirty="0" smtClean="0"/>
              <a:t>	Nous tirerons deux références des Écritures Saintes</a:t>
            </a:r>
          </a:p>
          <a:p>
            <a:pPr>
              <a:buNone/>
            </a:pPr>
            <a:r>
              <a:rPr lang="fr-FR" sz="3000" dirty="0" smtClean="0"/>
              <a:t>pour justifier la nécessité d’en étudier le contenu.</a:t>
            </a:r>
          </a:p>
          <a:p>
            <a:pPr>
              <a:buNone/>
            </a:pPr>
            <a:r>
              <a:rPr lang="fr-FR" sz="3000" dirty="0" smtClean="0"/>
              <a:t>	Dans la Prière sacerdotale, Jésus s’est adressé en</a:t>
            </a:r>
          </a:p>
          <a:p>
            <a:pPr>
              <a:buNone/>
            </a:pPr>
            <a:r>
              <a:rPr lang="fr-FR" sz="3000" dirty="0" smtClean="0"/>
              <a:t>ces termes à son Père à l’endroit de ses disciples:</a:t>
            </a:r>
          </a:p>
          <a:p>
            <a:pPr>
              <a:buNone/>
            </a:pPr>
            <a:r>
              <a:rPr lang="fr-FR" sz="3000" dirty="0" smtClean="0"/>
              <a:t>« Sanctifie les par ta Vérité, ta Parole est la Vérité. » Jean 17: 17</a:t>
            </a:r>
          </a:p>
          <a:p>
            <a:pPr>
              <a:buNone/>
            </a:pPr>
            <a:r>
              <a:rPr lang="fr-FR" sz="3000" dirty="0" smtClean="0"/>
              <a:t>Par ailleurs, le psalmiste parlant de la jeunesse dira ceci: </a:t>
            </a:r>
          </a:p>
          <a:p>
            <a:pPr>
              <a:buNone/>
            </a:pPr>
            <a:r>
              <a:rPr lang="fr-FR" sz="3000" dirty="0" smtClean="0"/>
              <a:t>«  Comment le jeune homme rendra t-il pur son sentier, c’est en se dirigeant d’après ta Parole…  je sers ta Parole dans mon cœur afin de ne pas pécher contre toi. » Psaumes 119; 9 et 11</a:t>
            </a:r>
            <a:r>
              <a:rPr lang="fr-FR" dirty="0" smtClean="0"/>
              <a:t> </a:t>
            </a:r>
            <a:endParaRPr lang="fr-FR" dirty="0"/>
          </a:p>
        </p:txBody>
      </p:sp>
    </p:spTree>
    <p:extLst>
      <p:ext uri="{BB962C8B-B14F-4D97-AF65-F5344CB8AC3E}">
        <p14:creationId xmlns:p14="http://schemas.microsoft.com/office/powerpoint/2010/main" val="64908904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sz="3600" dirty="0" smtClean="0"/>
              <a:t>« La Parole de Dieu est donnée au croyant comme une sauvegarde contre les faux docteurs et les esprits séducteurs.  Satan se sert de tous les moyens pour empêcher les gens de se familiariser avec les Ecritures, dont les déclarations claires et précises dévoilent ses desseins.  Chaque réveil du peuple de Dieu est marqué par un redoublement d’activité de la part de l’ennemi.  Il rassemble maintenant ses dernières énergies pour un assaut final contre le Christ et ses disciples. » T.S Chap. 37</a:t>
            </a:r>
            <a:endParaRPr lang="fr-FR" sz="3600" dirty="0"/>
          </a:p>
        </p:txBody>
      </p:sp>
    </p:spTree>
    <p:extLst>
      <p:ext uri="{BB962C8B-B14F-4D97-AF65-F5344CB8AC3E}">
        <p14:creationId xmlns:p14="http://schemas.microsoft.com/office/powerpoint/2010/main" val="326331702"/>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009531"/>
          </a:xfrm>
        </p:spPr>
        <p:txBody>
          <a:bodyPr>
            <a:normAutofit lnSpcReduction="10000"/>
          </a:bodyPr>
          <a:lstStyle/>
          <a:p>
            <a:pPr>
              <a:buNone/>
            </a:pPr>
            <a:r>
              <a:rPr lang="fr-FR" dirty="0" smtClean="0"/>
              <a:t>		Pour l’heure, nous disposons de 3 séries complètes d’études:</a:t>
            </a:r>
          </a:p>
          <a:p>
            <a:pPr>
              <a:buFontTx/>
              <a:buChar char="-"/>
            </a:pPr>
            <a:r>
              <a:rPr lang="fr-FR" dirty="0" smtClean="0"/>
              <a:t>« Le chemin » (20 leçons, pour débutants)</a:t>
            </a:r>
          </a:p>
          <a:p>
            <a:pPr>
              <a:buFontTx/>
              <a:buChar char="-"/>
            </a:pPr>
            <a:r>
              <a:rPr lang="fr-FR" dirty="0" smtClean="0"/>
              <a:t>« Révélations Merveilleuses » pour notre Monde (14 leçons, série intermédiaire)</a:t>
            </a:r>
          </a:p>
          <a:p>
            <a:pPr>
              <a:buFontTx/>
              <a:buChar char="-"/>
            </a:pPr>
            <a:r>
              <a:rPr lang="fr-FR" dirty="0" smtClean="0"/>
              <a:t>« Bible en main » (24 leçons, série avancée)</a:t>
            </a:r>
          </a:p>
          <a:p>
            <a:pPr marL="0" indent="0">
              <a:buNone/>
            </a:pPr>
            <a:r>
              <a:rPr lang="fr-FR" dirty="0" smtClean="0"/>
              <a:t>	Nos séries incomplètes sont : « La Foi, ça marche » (14), « Croire, c’est la vie »(14), « Bible en main » (26).</a:t>
            </a:r>
          </a:p>
          <a:p>
            <a:pPr marL="0" indent="0">
              <a:buNone/>
            </a:pPr>
            <a:r>
              <a:rPr lang="fr-FR" dirty="0" smtClean="0"/>
              <a:t>	Des plans sont déjà en cours pour compléter ces séries et les remettre en service au cours de cette année.</a:t>
            </a:r>
            <a:endParaRPr lang="fr-FR" dirty="0"/>
          </a:p>
        </p:txBody>
      </p:sp>
    </p:spTree>
    <p:extLst>
      <p:ext uri="{BB962C8B-B14F-4D97-AF65-F5344CB8AC3E}">
        <p14:creationId xmlns:p14="http://schemas.microsoft.com/office/powerpoint/2010/main" val="3440959886"/>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normAutofit/>
          </a:bodyPr>
          <a:lstStyle/>
          <a:p>
            <a:pPr>
              <a:buNone/>
            </a:pPr>
            <a:r>
              <a:rPr lang="fr-FR" dirty="0" smtClean="0"/>
              <a:t>		Au cours des années 2014-2015, nous avons contribué à la diffusion de 118 séries en individuel, soit par voie postale, soit à l’aide des facteurs missionnaires, et nous avons préparé et remis 140 diplômes par ces mêmes moyens de diffusion.</a:t>
            </a:r>
          </a:p>
          <a:p>
            <a:pPr>
              <a:buNone/>
            </a:pPr>
            <a:r>
              <a:rPr lang="fr-FR" dirty="0" smtClean="0"/>
              <a:t>		Au cours des 2 prochaines années, nous voulons optimiser l’action, déjà au niveau des sections locales, et nous précisons d’ores et déjà que nos interlocuteurs privilégiés seront les responsables de communication.  </a:t>
            </a:r>
            <a:endParaRPr lang="fr-FR" dirty="0"/>
          </a:p>
        </p:txBody>
      </p:sp>
    </p:spTree>
    <p:extLst>
      <p:ext uri="{BB962C8B-B14F-4D97-AF65-F5344CB8AC3E}">
        <p14:creationId xmlns:p14="http://schemas.microsoft.com/office/powerpoint/2010/main" val="291830116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	Un mot sur les unités de correction.</a:t>
            </a:r>
          </a:p>
          <a:p>
            <a:pPr>
              <a:buNone/>
            </a:pPr>
            <a:r>
              <a:rPr lang="fr-FR" dirty="0" smtClean="0"/>
              <a:t>Certaines sections locales en possèdent déjà une, d’autres pas.</a:t>
            </a:r>
          </a:p>
          <a:p>
            <a:pPr>
              <a:buNone/>
            </a:pPr>
            <a:r>
              <a:rPr lang="fr-FR" dirty="0" smtClean="0"/>
              <a:t>Nous nous proposons de répertorier toutes</a:t>
            </a:r>
          </a:p>
          <a:p>
            <a:pPr>
              <a:buNone/>
            </a:pPr>
            <a:r>
              <a:rPr lang="fr-FR" dirty="0" smtClean="0"/>
              <a:t>celles qui en possèdent déjà et d’aider à la mise</a:t>
            </a:r>
          </a:p>
          <a:p>
            <a:pPr>
              <a:buNone/>
            </a:pPr>
            <a:r>
              <a:rPr lang="fr-FR" dirty="0" smtClean="0"/>
              <a:t>en place pour celles qui souhaiteraient le faire</a:t>
            </a:r>
          </a:p>
          <a:p>
            <a:pPr>
              <a:buNone/>
            </a:pPr>
            <a:r>
              <a:rPr lang="fr-FR" dirty="0" smtClean="0"/>
              <a:t>au cours de l’année 2016.</a:t>
            </a:r>
            <a:endParaRPr lang="fr-FR"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normAutofit fontScale="92500" lnSpcReduction="10000"/>
          </a:bodyPr>
          <a:lstStyle/>
          <a:p>
            <a:pPr>
              <a:buNone/>
            </a:pPr>
            <a:r>
              <a:rPr lang="fr-FR" dirty="0" smtClean="0"/>
              <a:t>		Nous sommes bien conscients d’une chose: la culture de la lecture se perd peu à peu, concurrencée par l’impact des mass média.</a:t>
            </a:r>
          </a:p>
          <a:p>
            <a:pPr>
              <a:buNone/>
            </a:pPr>
            <a:r>
              <a:rPr lang="fr-FR" dirty="0" smtClean="0"/>
              <a:t>		Cependant nous rappelons que le service de l’Institut d’Etudes de Bible par correspondance peut être un puissant atout à </a:t>
            </a:r>
            <a:r>
              <a:rPr lang="fr-FR" smtClean="0"/>
              <a:t>la </a:t>
            </a:r>
            <a:r>
              <a:rPr lang="fr-FR" smtClean="0"/>
              <a:t>fois </a:t>
            </a:r>
            <a:r>
              <a:rPr lang="fr-FR" dirty="0" smtClean="0"/>
              <a:t>pour l’évangélisation de même que pour l’affermissement dans la Parole.</a:t>
            </a:r>
          </a:p>
          <a:p>
            <a:pPr>
              <a:lnSpc>
                <a:spcPct val="120000"/>
              </a:lnSpc>
              <a:buNone/>
            </a:pPr>
            <a:r>
              <a:rPr lang="fr-FR" dirty="0" smtClean="0"/>
              <a:t>		Au-delà de l’action conjointe avec les sections locales, nous mènerons une action avec la Radio pour une Vie Meilleure, et plus tard la Télévision Adventiste.</a:t>
            </a:r>
          </a:p>
          <a:p>
            <a:pPr>
              <a:buNone/>
            </a:pPr>
            <a:r>
              <a:rPr lang="fr-FR" dirty="0" smtClean="0"/>
              <a:t>		Nous planifions de même une action dans les établissements scolaires, de même qu’en milieu carcéral.</a:t>
            </a:r>
            <a:endParaRPr lang="fr-FR" dirty="0"/>
          </a:p>
        </p:txBody>
      </p:sp>
    </p:spTree>
    <p:extLst>
      <p:ext uri="{BB962C8B-B14F-4D97-AF65-F5344CB8AC3E}">
        <p14:creationId xmlns:p14="http://schemas.microsoft.com/office/powerpoint/2010/main" val="329685212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19</Words>
  <Application>Microsoft Office PowerPoint</Application>
  <PresentationFormat>Affichage à l'écran (4:3)</PresentationFormat>
  <Paragraphs>43</Paragraphs>
  <Slides>8</Slides>
  <Notes>8</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MINISTÈRE DE L’INSTITUT D’ÉTUDE  DE LA BIBLE PAR CORESPONDANCE  I.E.B.C.</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MINISTERE DE L’INSTITUT D’ETUDE  DE LA BIBLE PAR CORESPONDANCE I.E.B.C.</dc:title>
  <dc:creator>Lucile</dc:creator>
  <cp:lastModifiedBy>Lucile</cp:lastModifiedBy>
  <cp:revision>22</cp:revision>
  <dcterms:created xsi:type="dcterms:W3CDTF">2016-01-09T04:31:52Z</dcterms:created>
  <dcterms:modified xsi:type="dcterms:W3CDTF">2016-01-11T14:58:02Z</dcterms:modified>
</cp:coreProperties>
</file>