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5" r:id="rId19"/>
    <p:sldId id="276" r:id="rId20"/>
  </p:sldIdLst>
  <p:sldSz cx="13004800" cy="9753600"/>
  <p:notesSz cx="6858000" cy="9144000"/>
  <p:defaultTextStyle>
    <a:lvl1pPr algn="ctr" defTabSz="584200">
      <a:defRPr sz="4000">
        <a:solidFill>
          <a:srgbClr val="625B48"/>
        </a:solidFill>
        <a:latin typeface="+mn-lt"/>
        <a:ea typeface="+mn-ea"/>
        <a:cs typeface="+mn-cs"/>
        <a:sym typeface="Helvetica"/>
      </a:defRPr>
    </a:lvl1pPr>
    <a:lvl2pPr algn="ctr" defTabSz="584200">
      <a:defRPr sz="4000">
        <a:solidFill>
          <a:srgbClr val="625B48"/>
        </a:solidFill>
        <a:latin typeface="+mn-lt"/>
        <a:ea typeface="+mn-ea"/>
        <a:cs typeface="+mn-cs"/>
        <a:sym typeface="Helvetica"/>
      </a:defRPr>
    </a:lvl2pPr>
    <a:lvl3pPr algn="ctr" defTabSz="584200">
      <a:defRPr sz="4000">
        <a:solidFill>
          <a:srgbClr val="625B48"/>
        </a:solidFill>
        <a:latin typeface="+mn-lt"/>
        <a:ea typeface="+mn-ea"/>
        <a:cs typeface="+mn-cs"/>
        <a:sym typeface="Helvetica"/>
      </a:defRPr>
    </a:lvl3pPr>
    <a:lvl4pPr algn="ctr" defTabSz="584200">
      <a:defRPr sz="4000">
        <a:solidFill>
          <a:srgbClr val="625B48"/>
        </a:solidFill>
        <a:latin typeface="+mn-lt"/>
        <a:ea typeface="+mn-ea"/>
        <a:cs typeface="+mn-cs"/>
        <a:sym typeface="Helvetica"/>
      </a:defRPr>
    </a:lvl4pPr>
    <a:lvl5pPr algn="ctr" defTabSz="584200">
      <a:defRPr sz="4000">
        <a:solidFill>
          <a:srgbClr val="625B48"/>
        </a:solidFill>
        <a:latin typeface="+mn-lt"/>
        <a:ea typeface="+mn-ea"/>
        <a:cs typeface="+mn-cs"/>
        <a:sym typeface="Helvetica"/>
      </a:defRPr>
    </a:lvl5pPr>
    <a:lvl6pPr algn="ctr" defTabSz="584200">
      <a:defRPr sz="4000">
        <a:solidFill>
          <a:srgbClr val="625B48"/>
        </a:solidFill>
        <a:latin typeface="+mn-lt"/>
        <a:ea typeface="+mn-ea"/>
        <a:cs typeface="+mn-cs"/>
        <a:sym typeface="Helvetica"/>
      </a:defRPr>
    </a:lvl6pPr>
    <a:lvl7pPr algn="ctr" defTabSz="584200">
      <a:defRPr sz="4000">
        <a:solidFill>
          <a:srgbClr val="625B48"/>
        </a:solidFill>
        <a:latin typeface="+mn-lt"/>
        <a:ea typeface="+mn-ea"/>
        <a:cs typeface="+mn-cs"/>
        <a:sym typeface="Helvetica"/>
      </a:defRPr>
    </a:lvl7pPr>
    <a:lvl8pPr algn="ctr" defTabSz="584200">
      <a:defRPr sz="4000">
        <a:solidFill>
          <a:srgbClr val="625B48"/>
        </a:solidFill>
        <a:latin typeface="+mn-lt"/>
        <a:ea typeface="+mn-ea"/>
        <a:cs typeface="+mn-cs"/>
        <a:sym typeface="Helvetica"/>
      </a:defRPr>
    </a:lvl8pPr>
    <a:lvl9pPr algn="ctr" defTabSz="584200">
      <a:defRPr sz="4000">
        <a:solidFill>
          <a:srgbClr val="625B48"/>
        </a:solidFill>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625B48"/>
        </a:fontRef>
        <a:srgbClr val="625B48"/>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DEE0DF"/>
          </a:solidFill>
        </a:fill>
      </a:tcStyle>
    </a:wholeTbl>
    <a:band2H>
      <a:tcTxStyle/>
      <a:tcStyle>
        <a:tcBdr/>
        <a:fill>
          <a:solidFill>
            <a:srgbClr val="EFF0F0"/>
          </a:solidFill>
        </a:fill>
      </a:tcStyle>
    </a:band2H>
    <a:firstCol>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9EA3A1"/>
          </a:solidFill>
        </a:fill>
      </a:tcStyle>
    </a:firstCol>
    <a:la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381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9EA3A1"/>
          </a:solidFill>
        </a:fill>
      </a:tcStyle>
    </a:lastRow>
    <a:fir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381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9EA3A1"/>
          </a:solidFill>
        </a:fill>
      </a:tcStyle>
    </a:firstRow>
  </a:tblStyle>
  <a:tblStyle styleId="{C7B018BB-80A7-4F77-B60F-C8B233D01FF8}" styleName="">
    <a:tblBg/>
    <a:wholeTbl>
      <a:tcTxStyle b="on" i="on">
        <a:fontRef idx="minor">
          <a:srgbClr val="625B48"/>
        </a:fontRef>
        <a:srgbClr val="625B48"/>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F4E8D1"/>
          </a:solidFill>
        </a:fill>
      </a:tcStyle>
    </a:wholeTbl>
    <a:band2H>
      <a:tcTxStyle/>
      <a:tcStyle>
        <a:tcBdr/>
        <a:fill>
          <a:solidFill>
            <a:srgbClr val="FAF4E9"/>
          </a:solidFill>
        </a:fill>
      </a:tcStyle>
    </a:band2H>
    <a:firstCol>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E2BF60"/>
          </a:solidFill>
        </a:fill>
      </a:tcStyle>
    </a:firstCol>
    <a:la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381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E2BF60"/>
          </a:solidFill>
        </a:fill>
      </a:tcStyle>
    </a:lastRow>
    <a:fir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381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E2BF60"/>
          </a:solidFill>
        </a:fill>
      </a:tcStyle>
    </a:firstRow>
  </a:tblStyle>
  <a:tblStyle styleId="{EEE7283C-3CF3-47DC-8721-378D4A62B228}" styleName="">
    <a:tblBg/>
    <a:wholeTbl>
      <a:tcTxStyle b="on" i="on">
        <a:fontRef idx="minor">
          <a:srgbClr val="625B48"/>
        </a:fontRef>
        <a:srgbClr val="625B48"/>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E5DDD4"/>
          </a:solidFill>
        </a:fill>
      </a:tcStyle>
    </a:wholeTbl>
    <a:band2H>
      <a:tcTxStyle/>
      <a:tcStyle>
        <a:tcBdr/>
        <a:fill>
          <a:solidFill>
            <a:srgbClr val="F2EFEB"/>
          </a:solidFill>
        </a:fill>
      </a:tcStyle>
    </a:band2H>
    <a:firstCol>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B59871"/>
          </a:solidFill>
        </a:fill>
      </a:tcStyle>
    </a:firstCol>
    <a:la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381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B59871"/>
          </a:solidFill>
        </a:fill>
      </a:tcStyle>
    </a:lastRow>
    <a:fir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381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B59871"/>
          </a:solidFill>
        </a:fill>
      </a:tcStyle>
    </a:firstRow>
  </a:tblStyle>
  <a:tblStyle styleId="{CF821DB8-F4EB-4A41-A1BA-3FCAFE7338EE}" styleName="">
    <a:tblBg/>
    <a:wholeTbl>
      <a:tcTxStyle b="on" i="on">
        <a:fontRef idx="minor">
          <a:srgbClr val="625B48"/>
        </a:fontRef>
        <a:srgbClr val="625B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9E8"/>
          </a:solidFill>
        </a:fill>
      </a:tcStyle>
    </a:wholeTbl>
    <a:band2H>
      <a:tcTxStyle/>
      <a:tcStyle>
        <a:tcBdr/>
        <a:fill>
          <a:solidFill>
            <a:srgbClr val="1A2D62"/>
          </a:solidFill>
        </a:fill>
      </a:tcStyle>
    </a:band2H>
    <a:firstCol>
      <a:tcTxStyle b="on" i="on">
        <a:fontRef idx="minor">
          <a:srgbClr val="1A2D62"/>
        </a:fontRef>
        <a:srgbClr val="1A2D6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EA3A1"/>
          </a:solidFill>
        </a:fill>
      </a:tcStyle>
    </a:firstCol>
    <a:lastRow>
      <a:tcTxStyle b="on" i="on">
        <a:fontRef idx="minor">
          <a:srgbClr val="625B48"/>
        </a:fontRef>
        <a:srgbClr val="625B48"/>
      </a:tcTxStyle>
      <a:tcStyle>
        <a:tcBdr>
          <a:left>
            <a:ln w="12700" cap="flat">
              <a:noFill/>
              <a:miter lim="400000"/>
            </a:ln>
          </a:left>
          <a:right>
            <a:ln w="12700" cap="flat">
              <a:noFill/>
              <a:miter lim="400000"/>
            </a:ln>
          </a:right>
          <a:top>
            <a:ln w="50800" cap="flat">
              <a:solidFill>
                <a:srgbClr val="625B48"/>
              </a:solidFill>
              <a:prstDash val="solid"/>
              <a:bevel/>
            </a:ln>
          </a:top>
          <a:bottom>
            <a:ln w="25400" cap="flat">
              <a:solidFill>
                <a:srgbClr val="625B48"/>
              </a:solidFill>
              <a:prstDash val="solid"/>
              <a:bevel/>
            </a:ln>
          </a:bottom>
          <a:insideH>
            <a:ln w="12700" cap="flat">
              <a:noFill/>
              <a:miter lim="400000"/>
            </a:ln>
          </a:insideH>
          <a:insideV>
            <a:ln w="12700" cap="flat">
              <a:noFill/>
              <a:miter lim="400000"/>
            </a:ln>
          </a:insideV>
        </a:tcBdr>
        <a:fill>
          <a:solidFill>
            <a:srgbClr val="1A2D62"/>
          </a:solidFill>
        </a:fill>
      </a:tcStyle>
    </a:lastRow>
    <a:firstRow>
      <a:tcTxStyle b="on" i="on">
        <a:fontRef idx="minor">
          <a:srgbClr val="1A2D62"/>
        </a:fontRef>
        <a:srgbClr val="1A2D62"/>
      </a:tcTxStyle>
      <a:tcStyle>
        <a:tcBdr>
          <a:left>
            <a:ln w="12700" cap="flat">
              <a:noFill/>
              <a:miter lim="400000"/>
            </a:ln>
          </a:left>
          <a:right>
            <a:ln w="12700" cap="flat">
              <a:noFill/>
              <a:miter lim="400000"/>
            </a:ln>
          </a:right>
          <a:top>
            <a:ln w="25400" cap="flat">
              <a:solidFill>
                <a:srgbClr val="625B48"/>
              </a:solidFill>
              <a:prstDash val="solid"/>
              <a:bevel/>
            </a:ln>
          </a:top>
          <a:bottom>
            <a:ln w="25400" cap="flat">
              <a:solidFill>
                <a:srgbClr val="625B48"/>
              </a:solidFill>
              <a:prstDash val="solid"/>
              <a:bevel/>
            </a:ln>
          </a:bottom>
          <a:insideH>
            <a:ln w="12700" cap="flat">
              <a:noFill/>
              <a:miter lim="400000"/>
            </a:ln>
          </a:insideH>
          <a:insideV>
            <a:ln w="12700" cap="flat">
              <a:noFill/>
              <a:miter lim="400000"/>
            </a:ln>
          </a:insideV>
        </a:tcBdr>
        <a:fill>
          <a:solidFill>
            <a:srgbClr val="9EA3A1"/>
          </a:solidFill>
        </a:fill>
      </a:tcStyle>
    </a:firstRow>
  </a:tblStyle>
  <a:tblStyle styleId="{33BA23B1-9221-436E-865A-0063620EA4FD}" styleName="">
    <a:tblBg/>
    <a:wholeTbl>
      <a:tcTxStyle b="on" i="on">
        <a:fontRef idx="minor">
          <a:srgbClr val="625B48"/>
        </a:fontRef>
        <a:srgbClr val="625B48"/>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D1D0CE"/>
          </a:solidFill>
        </a:fill>
      </a:tcStyle>
    </a:wholeTbl>
    <a:band2H>
      <a:tcTxStyle/>
      <a:tcStyle>
        <a:tcBdr/>
        <a:fill>
          <a:solidFill>
            <a:srgbClr val="EAE9E8"/>
          </a:solidFill>
        </a:fill>
      </a:tcStyle>
    </a:band2H>
    <a:firstCol>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625B48"/>
          </a:solidFill>
        </a:fill>
      </a:tcStyle>
    </a:firstCol>
    <a:la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38100" cap="flat">
              <a:solidFill>
                <a:srgbClr val="1A2D62"/>
              </a:solidFill>
              <a:prstDash val="solid"/>
              <a:bevel/>
            </a:ln>
          </a:top>
          <a:bottom>
            <a:ln w="127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625B48"/>
          </a:solidFill>
        </a:fill>
      </a:tcStyle>
    </a:lastRow>
    <a:firstRow>
      <a:tcTxStyle b="on" i="on">
        <a:fontRef idx="minor">
          <a:srgbClr val="1A2D62"/>
        </a:fontRef>
        <a:srgbClr val="1A2D62"/>
      </a:tcTxStyle>
      <a:tcStyle>
        <a:tcBdr>
          <a:left>
            <a:ln w="12700" cap="flat">
              <a:solidFill>
                <a:srgbClr val="1A2D62"/>
              </a:solidFill>
              <a:prstDash val="solid"/>
              <a:bevel/>
            </a:ln>
          </a:left>
          <a:right>
            <a:ln w="12700" cap="flat">
              <a:solidFill>
                <a:srgbClr val="1A2D62"/>
              </a:solidFill>
              <a:prstDash val="solid"/>
              <a:bevel/>
            </a:ln>
          </a:right>
          <a:top>
            <a:ln w="12700" cap="flat">
              <a:solidFill>
                <a:srgbClr val="1A2D62"/>
              </a:solidFill>
              <a:prstDash val="solid"/>
              <a:bevel/>
            </a:ln>
          </a:top>
          <a:bottom>
            <a:ln w="38100" cap="flat">
              <a:solidFill>
                <a:srgbClr val="1A2D62"/>
              </a:solidFill>
              <a:prstDash val="solid"/>
              <a:bevel/>
            </a:ln>
          </a:bottom>
          <a:insideH>
            <a:ln w="12700" cap="flat">
              <a:solidFill>
                <a:srgbClr val="1A2D62"/>
              </a:solidFill>
              <a:prstDash val="solid"/>
              <a:bevel/>
            </a:ln>
          </a:insideH>
          <a:insideV>
            <a:ln w="12700" cap="flat">
              <a:solidFill>
                <a:srgbClr val="1A2D62"/>
              </a:solidFill>
              <a:prstDash val="solid"/>
              <a:bevel/>
            </a:ln>
          </a:insideV>
        </a:tcBdr>
        <a:fill>
          <a:solidFill>
            <a:srgbClr val="625B48"/>
          </a:solidFill>
        </a:fill>
      </a:tcStyle>
    </a:firstRow>
  </a:tblStyle>
  <a:tblStyle styleId="{2708684C-4D16-4618-839F-0558EEFCDFE6}" styleName="">
    <a:tblBg/>
    <a:wholeTbl>
      <a:tcTxStyle b="on" i="on">
        <a:fontRef idx="minor">
          <a:srgbClr val="625B48"/>
        </a:fontRef>
        <a:srgbClr val="625B48"/>
      </a:tcTxStyle>
      <a:tcStyle>
        <a:tcBdr>
          <a:left>
            <a:ln w="12700" cap="flat">
              <a:solidFill>
                <a:srgbClr val="625B48"/>
              </a:solidFill>
              <a:prstDash val="solid"/>
              <a:bevel/>
            </a:ln>
          </a:left>
          <a:right>
            <a:ln w="12700" cap="flat">
              <a:solidFill>
                <a:srgbClr val="625B48"/>
              </a:solidFill>
              <a:prstDash val="solid"/>
              <a:bevel/>
            </a:ln>
          </a:right>
          <a:top>
            <a:ln w="12700" cap="flat">
              <a:solidFill>
                <a:srgbClr val="625B48"/>
              </a:solidFill>
              <a:prstDash val="solid"/>
              <a:bevel/>
            </a:ln>
          </a:top>
          <a:bottom>
            <a:ln w="12700" cap="flat">
              <a:solidFill>
                <a:srgbClr val="625B48"/>
              </a:solidFill>
              <a:prstDash val="solid"/>
              <a:bevel/>
            </a:ln>
          </a:bottom>
          <a:insideH>
            <a:ln w="12700" cap="flat">
              <a:solidFill>
                <a:srgbClr val="625B48"/>
              </a:solidFill>
              <a:prstDash val="solid"/>
              <a:bevel/>
            </a:ln>
          </a:insideH>
          <a:insideV>
            <a:ln w="12700" cap="flat">
              <a:solidFill>
                <a:srgbClr val="625B48"/>
              </a:solidFill>
              <a:prstDash val="solid"/>
              <a:bevel/>
            </a:ln>
          </a:insideV>
        </a:tcBdr>
        <a:fill>
          <a:solidFill>
            <a:srgbClr val="625B48">
              <a:alpha val="20000"/>
            </a:srgbClr>
          </a:solidFill>
        </a:fill>
      </a:tcStyle>
    </a:wholeTbl>
    <a:band2H>
      <a:tcTxStyle/>
      <a:tcStyle>
        <a:tcBdr/>
        <a:fill>
          <a:solidFill>
            <a:srgbClr val="FFFFFF"/>
          </a:solidFill>
        </a:fill>
      </a:tcStyle>
    </a:band2H>
    <a:firstCol>
      <a:tcTxStyle b="on" i="on">
        <a:fontRef idx="minor">
          <a:srgbClr val="625B48"/>
        </a:fontRef>
        <a:srgbClr val="625B48"/>
      </a:tcTxStyle>
      <a:tcStyle>
        <a:tcBdr>
          <a:left>
            <a:ln w="12700" cap="flat">
              <a:solidFill>
                <a:srgbClr val="625B48"/>
              </a:solidFill>
              <a:prstDash val="solid"/>
              <a:bevel/>
            </a:ln>
          </a:left>
          <a:right>
            <a:ln w="12700" cap="flat">
              <a:solidFill>
                <a:srgbClr val="625B48"/>
              </a:solidFill>
              <a:prstDash val="solid"/>
              <a:bevel/>
            </a:ln>
          </a:right>
          <a:top>
            <a:ln w="12700" cap="flat">
              <a:solidFill>
                <a:srgbClr val="625B48"/>
              </a:solidFill>
              <a:prstDash val="solid"/>
              <a:bevel/>
            </a:ln>
          </a:top>
          <a:bottom>
            <a:ln w="12700" cap="flat">
              <a:solidFill>
                <a:srgbClr val="625B48"/>
              </a:solidFill>
              <a:prstDash val="solid"/>
              <a:bevel/>
            </a:ln>
          </a:bottom>
          <a:insideH>
            <a:ln w="12700" cap="flat">
              <a:solidFill>
                <a:srgbClr val="625B48"/>
              </a:solidFill>
              <a:prstDash val="solid"/>
              <a:bevel/>
            </a:ln>
          </a:insideH>
          <a:insideV>
            <a:ln w="12700" cap="flat">
              <a:solidFill>
                <a:srgbClr val="625B48"/>
              </a:solidFill>
              <a:prstDash val="solid"/>
              <a:bevel/>
            </a:ln>
          </a:insideV>
        </a:tcBdr>
        <a:fill>
          <a:solidFill>
            <a:srgbClr val="625B48">
              <a:alpha val="20000"/>
            </a:srgbClr>
          </a:solidFill>
        </a:fill>
      </a:tcStyle>
    </a:firstCol>
    <a:lastRow>
      <a:tcTxStyle b="on" i="on">
        <a:fontRef idx="minor">
          <a:srgbClr val="625B48"/>
        </a:fontRef>
        <a:srgbClr val="625B48"/>
      </a:tcTxStyle>
      <a:tcStyle>
        <a:tcBdr>
          <a:left>
            <a:ln w="12700" cap="flat">
              <a:solidFill>
                <a:srgbClr val="625B48"/>
              </a:solidFill>
              <a:prstDash val="solid"/>
              <a:bevel/>
            </a:ln>
          </a:left>
          <a:right>
            <a:ln w="12700" cap="flat">
              <a:solidFill>
                <a:srgbClr val="625B48"/>
              </a:solidFill>
              <a:prstDash val="solid"/>
              <a:bevel/>
            </a:ln>
          </a:right>
          <a:top>
            <a:ln w="50800" cap="flat">
              <a:solidFill>
                <a:srgbClr val="625B48"/>
              </a:solidFill>
              <a:prstDash val="solid"/>
              <a:bevel/>
            </a:ln>
          </a:top>
          <a:bottom>
            <a:ln w="12700" cap="flat">
              <a:solidFill>
                <a:srgbClr val="625B48"/>
              </a:solidFill>
              <a:prstDash val="solid"/>
              <a:bevel/>
            </a:ln>
          </a:bottom>
          <a:insideH>
            <a:ln w="12700" cap="flat">
              <a:solidFill>
                <a:srgbClr val="625B48"/>
              </a:solidFill>
              <a:prstDash val="solid"/>
              <a:bevel/>
            </a:ln>
          </a:insideH>
          <a:insideV>
            <a:ln w="12700" cap="flat">
              <a:solidFill>
                <a:srgbClr val="625B48"/>
              </a:solidFill>
              <a:prstDash val="solid"/>
              <a:bevel/>
            </a:ln>
          </a:insideV>
        </a:tcBdr>
        <a:fill>
          <a:noFill/>
        </a:fill>
      </a:tcStyle>
    </a:lastRow>
    <a:firstRow>
      <a:tcTxStyle b="on" i="on">
        <a:fontRef idx="minor">
          <a:srgbClr val="625B48"/>
        </a:fontRef>
        <a:srgbClr val="625B48"/>
      </a:tcTxStyle>
      <a:tcStyle>
        <a:tcBdr>
          <a:left>
            <a:ln w="12700" cap="flat">
              <a:solidFill>
                <a:srgbClr val="625B48"/>
              </a:solidFill>
              <a:prstDash val="solid"/>
              <a:bevel/>
            </a:ln>
          </a:left>
          <a:right>
            <a:ln w="12700" cap="flat">
              <a:solidFill>
                <a:srgbClr val="625B48"/>
              </a:solidFill>
              <a:prstDash val="solid"/>
              <a:bevel/>
            </a:ln>
          </a:right>
          <a:top>
            <a:ln w="12700" cap="flat">
              <a:solidFill>
                <a:srgbClr val="625B48"/>
              </a:solidFill>
              <a:prstDash val="solid"/>
              <a:bevel/>
            </a:ln>
          </a:top>
          <a:bottom>
            <a:ln w="25400" cap="flat">
              <a:solidFill>
                <a:srgbClr val="625B48"/>
              </a:solidFill>
              <a:prstDash val="solid"/>
              <a:bevel/>
            </a:ln>
          </a:bottom>
          <a:insideH>
            <a:ln w="12700" cap="flat">
              <a:solidFill>
                <a:srgbClr val="625B48"/>
              </a:solidFill>
              <a:prstDash val="solid"/>
              <a:bevel/>
            </a:ln>
          </a:insideH>
          <a:insideV>
            <a:ln w="12700" cap="flat">
              <a:solidFill>
                <a:srgbClr val="625B48"/>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4" d="100"/>
          <a:sy n="54" d="100"/>
        </p:scale>
        <p:origin x="-1164" y="102"/>
      </p:cViewPr>
      <p:guideLst>
        <p:guide orient="horz" pos="3072"/>
        <p:guide pos="40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2122842"/>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 name="Shape 5"/>
          <p:cNvSpPr>
            <a:spLocks noGrp="1"/>
          </p:cNvSpPr>
          <p:nvPr>
            <p:ph type="title"/>
          </p:nvPr>
        </p:nvSpPr>
        <p:spPr>
          <a:xfrm>
            <a:off x="1104900" y="1473200"/>
            <a:ext cx="10795000" cy="3556000"/>
          </a:xfrm>
          <a:prstGeom prst="rect">
            <a:avLst/>
          </a:prstGeom>
        </p:spPr>
        <p:txBody>
          <a:bodyPr anchor="b"/>
          <a:lstStyle/>
          <a:p>
            <a:pPr lvl="0">
              <a:defRPr sz="1800">
                <a:solidFill>
                  <a:srgbClr val="000000"/>
                </a:solidFill>
              </a:defRPr>
            </a:pPr>
            <a:r>
              <a:rPr sz="7600">
                <a:solidFill>
                  <a:srgbClr val="85604A"/>
                </a:solidFill>
              </a:rPr>
              <a:t>Texte du titre</a:t>
            </a:r>
          </a:p>
        </p:txBody>
      </p:sp>
      <p:sp>
        <p:nvSpPr>
          <p:cNvPr id="6" name="Shape 6"/>
          <p:cNvSpPr>
            <a:spLocks noGrp="1"/>
          </p:cNvSpPr>
          <p:nvPr>
            <p:ph type="body" idx="1"/>
          </p:nvPr>
        </p:nvSpPr>
        <p:spPr>
          <a:xfrm>
            <a:off x="1104900" y="5016500"/>
            <a:ext cx="10795000" cy="22352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Texte niveau 1</a:t>
            </a:r>
          </a:p>
          <a:p>
            <a:pPr lvl="1">
              <a:defRPr sz="1800">
                <a:solidFill>
                  <a:srgbClr val="000000"/>
                </a:solidFill>
              </a:defRPr>
            </a:pPr>
            <a:r>
              <a:rPr sz="2600">
                <a:solidFill>
                  <a:srgbClr val="625B48"/>
                </a:solidFill>
              </a:rPr>
              <a:t>Texte niveau 2</a:t>
            </a:r>
          </a:p>
          <a:p>
            <a:pPr lvl="2">
              <a:defRPr sz="1800">
                <a:solidFill>
                  <a:srgbClr val="000000"/>
                </a:solidFill>
              </a:defRPr>
            </a:pPr>
            <a:r>
              <a:rPr sz="2600">
                <a:solidFill>
                  <a:srgbClr val="625B48"/>
                </a:solidFill>
              </a:rPr>
              <a:t>Texte niveau 3</a:t>
            </a:r>
          </a:p>
          <a:p>
            <a:pPr lvl="3">
              <a:defRPr sz="1800">
                <a:solidFill>
                  <a:srgbClr val="000000"/>
                </a:solidFill>
              </a:defRPr>
            </a:pPr>
            <a:r>
              <a:rPr sz="2600">
                <a:solidFill>
                  <a:srgbClr val="625B48"/>
                </a:solidFill>
              </a:rPr>
              <a:t>Texte niveau 4</a:t>
            </a:r>
          </a:p>
          <a:p>
            <a:pPr lvl="4">
              <a:defRPr sz="1800">
                <a:solidFill>
                  <a:srgbClr val="000000"/>
                </a:solidFill>
              </a:defRPr>
            </a:pPr>
            <a:r>
              <a:rPr sz="2600">
                <a:solidFill>
                  <a:srgbClr val="625B48"/>
                </a:solidFill>
              </a:rPr>
              <a:t>Texte niveau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104900" y="6248400"/>
            <a:ext cx="10795000" cy="1397000"/>
          </a:xfrm>
          <a:prstGeom prst="rect">
            <a:avLst/>
          </a:prstGeom>
        </p:spPr>
        <p:txBody>
          <a:bodyPr/>
          <a:lstStyle/>
          <a:p>
            <a:pPr lvl="0">
              <a:defRPr sz="1800">
                <a:solidFill>
                  <a:srgbClr val="000000"/>
                </a:solidFill>
              </a:defRPr>
            </a:pPr>
            <a:r>
              <a:rPr sz="7600">
                <a:solidFill>
                  <a:srgbClr val="85604A"/>
                </a:solidFill>
              </a:rPr>
              <a:t>Texte du titre</a:t>
            </a:r>
          </a:p>
        </p:txBody>
      </p:sp>
      <p:sp>
        <p:nvSpPr>
          <p:cNvPr id="9" name="Shape 9"/>
          <p:cNvSpPr>
            <a:spLocks noGrp="1"/>
          </p:cNvSpPr>
          <p:nvPr>
            <p:ph type="body" idx="1"/>
          </p:nvPr>
        </p:nvSpPr>
        <p:spPr>
          <a:xfrm>
            <a:off x="1104900" y="7632700"/>
            <a:ext cx="10795000" cy="13970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Texte niveau 1</a:t>
            </a:r>
          </a:p>
          <a:p>
            <a:pPr lvl="1">
              <a:defRPr sz="1800">
                <a:solidFill>
                  <a:srgbClr val="000000"/>
                </a:solidFill>
              </a:defRPr>
            </a:pPr>
            <a:r>
              <a:rPr sz="2600">
                <a:solidFill>
                  <a:srgbClr val="625B48"/>
                </a:solidFill>
              </a:rPr>
              <a:t>Texte niveau 2</a:t>
            </a:r>
          </a:p>
          <a:p>
            <a:pPr lvl="2">
              <a:defRPr sz="1800">
                <a:solidFill>
                  <a:srgbClr val="000000"/>
                </a:solidFill>
              </a:defRPr>
            </a:pPr>
            <a:r>
              <a:rPr sz="2600">
                <a:solidFill>
                  <a:srgbClr val="625B48"/>
                </a:solidFill>
              </a:rPr>
              <a:t>Texte niveau 3</a:t>
            </a:r>
          </a:p>
          <a:p>
            <a:pPr lvl="3">
              <a:defRPr sz="1800">
                <a:solidFill>
                  <a:srgbClr val="000000"/>
                </a:solidFill>
              </a:defRPr>
            </a:pPr>
            <a:r>
              <a:rPr sz="2600">
                <a:solidFill>
                  <a:srgbClr val="625B48"/>
                </a:solidFill>
              </a:rPr>
              <a:t>Texte niveau 4</a:t>
            </a:r>
          </a:p>
          <a:p>
            <a:pPr lvl="4">
              <a:defRPr sz="1800">
                <a:solidFill>
                  <a:srgbClr val="000000"/>
                </a:solidFill>
              </a:defRPr>
            </a:pPr>
            <a:r>
              <a:rPr sz="2600">
                <a:solidFill>
                  <a:srgbClr val="625B48"/>
                </a:solidFill>
              </a:rPr>
              <a:t>Texte niveau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11" name="Shape 11"/>
          <p:cNvSpPr>
            <a:spLocks noGrp="1"/>
          </p:cNvSpPr>
          <p:nvPr>
            <p:ph type="title"/>
          </p:nvPr>
        </p:nvSpPr>
        <p:spPr>
          <a:xfrm>
            <a:off x="1104900" y="3098800"/>
            <a:ext cx="10795000" cy="3556000"/>
          </a:xfrm>
          <a:prstGeom prst="rect">
            <a:avLst/>
          </a:prstGeom>
        </p:spPr>
        <p:txBody>
          <a:bodyPr/>
          <a:lstStyle>
            <a:lvl1pPr>
              <a:defRPr sz="6000"/>
            </a:lvl1pPr>
          </a:lstStyle>
          <a:p>
            <a:pPr lvl="0">
              <a:defRPr sz="1800">
                <a:solidFill>
                  <a:srgbClr val="000000"/>
                </a:solidFill>
              </a:defRPr>
            </a:pPr>
            <a:r>
              <a:rPr sz="6000">
                <a:solidFill>
                  <a:srgbClr val="85604A"/>
                </a:solidFill>
              </a:rPr>
              <a:t>Texte du titre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635000" y="0"/>
            <a:ext cx="5715000" cy="4787900"/>
          </a:xfrm>
          <a:prstGeom prst="rect">
            <a:avLst/>
          </a:prstGeom>
        </p:spPr>
        <p:txBody>
          <a:bodyPr anchor="b"/>
          <a:lstStyle>
            <a:lvl1pPr>
              <a:defRPr sz="6000"/>
            </a:lvl1pPr>
          </a:lstStyle>
          <a:p>
            <a:pPr lvl="0">
              <a:defRPr sz="1800">
                <a:solidFill>
                  <a:srgbClr val="000000"/>
                </a:solidFill>
              </a:defRPr>
            </a:pPr>
            <a:r>
              <a:rPr sz="6000">
                <a:solidFill>
                  <a:srgbClr val="85604A"/>
                </a:solidFill>
              </a:rPr>
              <a:t>Texte du titre</a:t>
            </a:r>
          </a:p>
        </p:txBody>
      </p:sp>
      <p:sp>
        <p:nvSpPr>
          <p:cNvPr id="14" name="Shape 14"/>
          <p:cNvSpPr>
            <a:spLocks noGrp="1"/>
          </p:cNvSpPr>
          <p:nvPr>
            <p:ph type="body" idx="1"/>
          </p:nvPr>
        </p:nvSpPr>
        <p:spPr>
          <a:xfrm>
            <a:off x="635000" y="4940300"/>
            <a:ext cx="5715000" cy="48133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pPr lvl="0">
              <a:defRPr sz="1800">
                <a:solidFill>
                  <a:srgbClr val="000000"/>
                </a:solidFill>
              </a:defRPr>
            </a:pPr>
            <a:r>
              <a:rPr sz="2600">
                <a:solidFill>
                  <a:srgbClr val="625B48"/>
                </a:solidFill>
              </a:rPr>
              <a:t>Texte niveau 1</a:t>
            </a:r>
          </a:p>
          <a:p>
            <a:pPr lvl="1">
              <a:defRPr sz="1800">
                <a:solidFill>
                  <a:srgbClr val="000000"/>
                </a:solidFill>
              </a:defRPr>
            </a:pPr>
            <a:r>
              <a:rPr sz="2600">
                <a:solidFill>
                  <a:srgbClr val="625B48"/>
                </a:solidFill>
              </a:rPr>
              <a:t>Texte niveau 2</a:t>
            </a:r>
          </a:p>
          <a:p>
            <a:pPr lvl="2">
              <a:defRPr sz="1800">
                <a:solidFill>
                  <a:srgbClr val="000000"/>
                </a:solidFill>
              </a:defRPr>
            </a:pPr>
            <a:r>
              <a:rPr sz="2600">
                <a:solidFill>
                  <a:srgbClr val="625B48"/>
                </a:solidFill>
              </a:rPr>
              <a:t>Texte niveau 3</a:t>
            </a:r>
          </a:p>
          <a:p>
            <a:pPr lvl="3">
              <a:defRPr sz="1800">
                <a:solidFill>
                  <a:srgbClr val="000000"/>
                </a:solidFill>
              </a:defRPr>
            </a:pPr>
            <a:r>
              <a:rPr sz="2600">
                <a:solidFill>
                  <a:srgbClr val="625B48"/>
                </a:solidFill>
              </a:rPr>
              <a:t>Texte niveau 4</a:t>
            </a:r>
          </a:p>
          <a:p>
            <a:pPr lvl="4">
              <a:defRPr sz="1800">
                <a:solidFill>
                  <a:srgbClr val="000000"/>
                </a:solidFill>
              </a:defRPr>
            </a:pPr>
            <a:r>
              <a:rPr sz="2600">
                <a:solidFill>
                  <a:srgbClr val="625B48"/>
                </a:solidFill>
              </a:rPr>
              <a:t>Texte niveau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16" name="Shape 16"/>
          <p:cNvSpPr>
            <a:spLocks noGrp="1"/>
          </p:cNvSpPr>
          <p:nvPr>
            <p:ph type="title"/>
          </p:nvPr>
        </p:nvSpPr>
        <p:spPr>
          <a:xfrm>
            <a:off x="1104900" y="227500"/>
            <a:ext cx="10795000" cy="3050200"/>
          </a:xfrm>
          <a:prstGeom prst="rect">
            <a:avLst/>
          </a:prstGeom>
        </p:spPr>
        <p:txBody>
          <a:bodyPr/>
          <a:lstStyle/>
          <a:p>
            <a:pPr lvl="0">
              <a:defRPr sz="1800">
                <a:solidFill>
                  <a:srgbClr val="000000"/>
                </a:solidFill>
              </a:defRPr>
            </a:pPr>
            <a:r>
              <a:rPr sz="7600">
                <a:solidFill>
                  <a:srgbClr val="85604A"/>
                </a:solidFill>
              </a:rPr>
              <a:t>Texte du titre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600">
                <a:solidFill>
                  <a:srgbClr val="85604A"/>
                </a:solidFill>
              </a:rPr>
              <a:t>Texte du titre</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Texte niveau 1</a:t>
            </a:r>
          </a:p>
          <a:p>
            <a:pPr lvl="1">
              <a:defRPr sz="1800">
                <a:solidFill>
                  <a:srgbClr val="000000"/>
                </a:solidFill>
              </a:defRPr>
            </a:pPr>
            <a:r>
              <a:rPr sz="3600">
                <a:solidFill>
                  <a:srgbClr val="625B48"/>
                </a:solidFill>
              </a:rPr>
              <a:t>Texte niveau 2</a:t>
            </a:r>
          </a:p>
          <a:p>
            <a:pPr lvl="2">
              <a:defRPr sz="1800">
                <a:solidFill>
                  <a:srgbClr val="000000"/>
                </a:solidFill>
              </a:defRPr>
            </a:pPr>
            <a:r>
              <a:rPr sz="3600">
                <a:solidFill>
                  <a:srgbClr val="625B48"/>
                </a:solidFill>
              </a:rPr>
              <a:t>Texte niveau 3</a:t>
            </a:r>
          </a:p>
          <a:p>
            <a:pPr lvl="3">
              <a:defRPr sz="1800">
                <a:solidFill>
                  <a:srgbClr val="000000"/>
                </a:solidFill>
              </a:defRPr>
            </a:pPr>
            <a:r>
              <a:rPr sz="3600">
                <a:solidFill>
                  <a:srgbClr val="625B48"/>
                </a:solidFill>
              </a:rPr>
              <a:t>Texte niveau 4</a:t>
            </a:r>
          </a:p>
          <a:p>
            <a:pPr lvl="4">
              <a:defRPr sz="1800">
                <a:solidFill>
                  <a:srgbClr val="000000"/>
                </a:solidFill>
              </a:defRPr>
            </a:pPr>
            <a:r>
              <a:rPr sz="3600">
                <a:solidFill>
                  <a:srgbClr val="625B48"/>
                </a:solidFill>
              </a:rPr>
              <a:t>Texte niveau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600">
                <a:solidFill>
                  <a:srgbClr val="85604A"/>
                </a:solidFill>
              </a:rPr>
              <a:t>Texte du titre</a:t>
            </a:r>
          </a:p>
        </p:txBody>
      </p:sp>
      <p:sp>
        <p:nvSpPr>
          <p:cNvPr id="22" name="Shape 22"/>
          <p:cNvSpPr>
            <a:spLocks noGrp="1"/>
          </p:cNvSpPr>
          <p:nvPr>
            <p:ph type="body" idx="1"/>
          </p:nvPr>
        </p:nvSpPr>
        <p:spPr>
          <a:xfrm>
            <a:off x="1104900" y="2965704"/>
            <a:ext cx="5397500" cy="5828792"/>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lvl="0">
              <a:defRPr sz="1800">
                <a:solidFill>
                  <a:srgbClr val="000000"/>
                </a:solidFill>
              </a:defRPr>
            </a:pPr>
            <a:r>
              <a:rPr sz="3600">
                <a:solidFill>
                  <a:srgbClr val="625B48"/>
                </a:solidFill>
              </a:rPr>
              <a:t>Texte niveau 1</a:t>
            </a:r>
          </a:p>
          <a:p>
            <a:pPr lvl="1">
              <a:defRPr sz="1800">
                <a:solidFill>
                  <a:srgbClr val="000000"/>
                </a:solidFill>
              </a:defRPr>
            </a:pPr>
            <a:r>
              <a:rPr sz="3600">
                <a:solidFill>
                  <a:srgbClr val="625B48"/>
                </a:solidFill>
              </a:rPr>
              <a:t>Texte niveau 2</a:t>
            </a:r>
          </a:p>
          <a:p>
            <a:pPr lvl="2">
              <a:defRPr sz="1800">
                <a:solidFill>
                  <a:srgbClr val="000000"/>
                </a:solidFill>
              </a:defRPr>
            </a:pPr>
            <a:r>
              <a:rPr sz="3600">
                <a:solidFill>
                  <a:srgbClr val="625B48"/>
                </a:solidFill>
              </a:rPr>
              <a:t>Texte niveau 3</a:t>
            </a:r>
          </a:p>
          <a:p>
            <a:pPr lvl="3">
              <a:defRPr sz="1800">
                <a:solidFill>
                  <a:srgbClr val="000000"/>
                </a:solidFill>
              </a:defRPr>
            </a:pPr>
            <a:r>
              <a:rPr sz="3600">
                <a:solidFill>
                  <a:srgbClr val="625B48"/>
                </a:solidFill>
              </a:rPr>
              <a:t>Texte niveau 4</a:t>
            </a:r>
          </a:p>
          <a:p>
            <a:pPr lvl="4">
              <a:defRPr sz="1800">
                <a:solidFill>
                  <a:srgbClr val="000000"/>
                </a:solidFill>
              </a:defRPr>
            </a:pPr>
            <a:r>
              <a:rPr sz="3600">
                <a:solidFill>
                  <a:srgbClr val="625B48"/>
                </a:solidFill>
              </a:rPr>
              <a:t>Texte niveau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24" name="Shape 24"/>
          <p:cNvSpPr>
            <a:spLocks noGrp="1"/>
          </p:cNvSpPr>
          <p:nvPr>
            <p:ph type="body" idx="1"/>
          </p:nvPr>
        </p:nvSpPr>
        <p:spPr>
          <a:xfrm>
            <a:off x="1104900" y="939800"/>
            <a:ext cx="10795000" cy="7874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625B48"/>
                </a:solidFill>
              </a:rPr>
              <a:t>Texte niveau 1</a:t>
            </a:r>
          </a:p>
          <a:p>
            <a:pPr lvl="1">
              <a:defRPr sz="1800">
                <a:solidFill>
                  <a:srgbClr val="000000"/>
                </a:solidFill>
              </a:defRPr>
            </a:pPr>
            <a:r>
              <a:rPr sz="3600">
                <a:solidFill>
                  <a:srgbClr val="625B48"/>
                </a:solidFill>
              </a:rPr>
              <a:t>Texte niveau 2</a:t>
            </a:r>
          </a:p>
          <a:p>
            <a:pPr lvl="2">
              <a:defRPr sz="1800">
                <a:solidFill>
                  <a:srgbClr val="000000"/>
                </a:solidFill>
              </a:defRPr>
            </a:pPr>
            <a:r>
              <a:rPr sz="3600">
                <a:solidFill>
                  <a:srgbClr val="625B48"/>
                </a:solidFill>
              </a:rPr>
              <a:t>Texte niveau 3</a:t>
            </a:r>
          </a:p>
          <a:p>
            <a:pPr lvl="3">
              <a:defRPr sz="1800">
                <a:solidFill>
                  <a:srgbClr val="000000"/>
                </a:solidFill>
              </a:defRPr>
            </a:pPr>
            <a:r>
              <a:rPr sz="3600">
                <a:solidFill>
                  <a:srgbClr val="625B48"/>
                </a:solidFill>
              </a:rPr>
              <a:t>Texte niveau 4</a:t>
            </a:r>
          </a:p>
          <a:p>
            <a:pPr lvl="4">
              <a:defRPr sz="1800">
                <a:solidFill>
                  <a:srgbClr val="000000"/>
                </a:solidFill>
              </a:defRPr>
            </a:pPr>
            <a:r>
              <a:rPr sz="3600">
                <a:solidFill>
                  <a:srgbClr val="625B48"/>
                </a:solidFill>
              </a:rPr>
              <a:t>Texte niveau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04900" y="539494"/>
            <a:ext cx="10795000" cy="2426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600">
                <a:solidFill>
                  <a:srgbClr val="85604A"/>
                </a:solidFill>
              </a:rPr>
              <a:t>Texte du titre</a:t>
            </a:r>
          </a:p>
        </p:txBody>
      </p:sp>
      <p:sp>
        <p:nvSpPr>
          <p:cNvPr id="3" name="Shape 3"/>
          <p:cNvSpPr>
            <a:spLocks noGrp="1"/>
          </p:cNvSpPr>
          <p:nvPr>
            <p:ph type="body" idx="1"/>
          </p:nvPr>
        </p:nvSpPr>
        <p:spPr>
          <a:xfrm>
            <a:off x="1104900" y="2965704"/>
            <a:ext cx="10795000" cy="58287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625B48"/>
                </a:solidFill>
              </a:rPr>
              <a:t>Texte niveau 1</a:t>
            </a:r>
          </a:p>
          <a:p>
            <a:pPr lvl="1">
              <a:defRPr sz="1800">
                <a:solidFill>
                  <a:srgbClr val="000000"/>
                </a:solidFill>
              </a:defRPr>
            </a:pPr>
            <a:r>
              <a:rPr sz="3600">
                <a:solidFill>
                  <a:srgbClr val="625B48"/>
                </a:solidFill>
              </a:rPr>
              <a:t>Texte niveau 2</a:t>
            </a:r>
          </a:p>
          <a:p>
            <a:pPr lvl="2">
              <a:defRPr sz="1800">
                <a:solidFill>
                  <a:srgbClr val="000000"/>
                </a:solidFill>
              </a:defRPr>
            </a:pPr>
            <a:r>
              <a:rPr sz="3600">
                <a:solidFill>
                  <a:srgbClr val="625B48"/>
                </a:solidFill>
              </a:rPr>
              <a:t>Texte niveau 3</a:t>
            </a:r>
          </a:p>
          <a:p>
            <a:pPr lvl="3">
              <a:defRPr sz="1800">
                <a:solidFill>
                  <a:srgbClr val="000000"/>
                </a:solidFill>
              </a:defRPr>
            </a:pPr>
            <a:r>
              <a:rPr sz="3600">
                <a:solidFill>
                  <a:srgbClr val="625B48"/>
                </a:solidFill>
              </a:rPr>
              <a:t>Texte niveau 4</a:t>
            </a:r>
          </a:p>
          <a:p>
            <a:pPr lvl="4">
              <a:defRPr sz="1800">
                <a:solidFill>
                  <a:srgbClr val="000000"/>
                </a:solidFill>
              </a:defRPr>
            </a:pPr>
            <a:r>
              <a:rPr sz="3600">
                <a:solidFill>
                  <a:srgbClr val="625B48"/>
                </a:solidFill>
              </a:rP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7600">
          <a:solidFill>
            <a:srgbClr val="85604A"/>
          </a:solidFill>
          <a:latin typeface="Didot"/>
          <a:ea typeface="Didot"/>
          <a:cs typeface="Didot"/>
          <a:sym typeface="Didot"/>
        </a:defRPr>
      </a:lvl1pPr>
      <a:lvl2pPr algn="ctr" defTabSz="584200">
        <a:defRPr sz="7600">
          <a:solidFill>
            <a:srgbClr val="85604A"/>
          </a:solidFill>
          <a:latin typeface="Didot"/>
          <a:ea typeface="Didot"/>
          <a:cs typeface="Didot"/>
          <a:sym typeface="Didot"/>
        </a:defRPr>
      </a:lvl2pPr>
      <a:lvl3pPr algn="ctr" defTabSz="584200">
        <a:defRPr sz="7600">
          <a:solidFill>
            <a:srgbClr val="85604A"/>
          </a:solidFill>
          <a:latin typeface="Didot"/>
          <a:ea typeface="Didot"/>
          <a:cs typeface="Didot"/>
          <a:sym typeface="Didot"/>
        </a:defRPr>
      </a:lvl3pPr>
      <a:lvl4pPr algn="ctr" defTabSz="584200">
        <a:defRPr sz="7600">
          <a:solidFill>
            <a:srgbClr val="85604A"/>
          </a:solidFill>
          <a:latin typeface="Didot"/>
          <a:ea typeface="Didot"/>
          <a:cs typeface="Didot"/>
          <a:sym typeface="Didot"/>
        </a:defRPr>
      </a:lvl4pPr>
      <a:lvl5pPr algn="ctr" defTabSz="584200">
        <a:defRPr sz="7600">
          <a:solidFill>
            <a:srgbClr val="85604A"/>
          </a:solidFill>
          <a:latin typeface="Didot"/>
          <a:ea typeface="Didot"/>
          <a:cs typeface="Didot"/>
          <a:sym typeface="Didot"/>
        </a:defRPr>
      </a:lvl5pPr>
      <a:lvl6pPr algn="ctr" defTabSz="584200">
        <a:defRPr sz="7600">
          <a:solidFill>
            <a:srgbClr val="85604A"/>
          </a:solidFill>
          <a:latin typeface="Didot"/>
          <a:ea typeface="Didot"/>
          <a:cs typeface="Didot"/>
          <a:sym typeface="Didot"/>
        </a:defRPr>
      </a:lvl6pPr>
      <a:lvl7pPr algn="ctr" defTabSz="584200">
        <a:defRPr sz="7600">
          <a:solidFill>
            <a:srgbClr val="85604A"/>
          </a:solidFill>
          <a:latin typeface="Didot"/>
          <a:ea typeface="Didot"/>
          <a:cs typeface="Didot"/>
          <a:sym typeface="Didot"/>
        </a:defRPr>
      </a:lvl7pPr>
      <a:lvl8pPr algn="ctr" defTabSz="584200">
        <a:defRPr sz="7600">
          <a:solidFill>
            <a:srgbClr val="85604A"/>
          </a:solidFill>
          <a:latin typeface="Didot"/>
          <a:ea typeface="Didot"/>
          <a:cs typeface="Didot"/>
          <a:sym typeface="Didot"/>
        </a:defRPr>
      </a:lvl8pPr>
      <a:lvl9pPr algn="ctr" defTabSz="584200">
        <a:defRPr sz="7600">
          <a:solidFill>
            <a:srgbClr val="85604A"/>
          </a:solidFill>
          <a:latin typeface="Didot"/>
          <a:ea typeface="Didot"/>
          <a:cs typeface="Didot"/>
          <a:sym typeface="Didot"/>
        </a:defRPr>
      </a:lvl9pPr>
    </p:titleStyle>
    <p:bodyStyle>
      <a:lvl1pPr marL="381000" indent="-381000" defTabSz="584200">
        <a:spcBef>
          <a:spcPts val="3200"/>
        </a:spcBef>
        <a:buSzPct val="40000"/>
        <a:buBlip>
          <a:blip r:embed="rId15"/>
        </a:buBlip>
        <a:defRPr sz="3600">
          <a:solidFill>
            <a:srgbClr val="625B48"/>
          </a:solidFill>
          <a:latin typeface="Didot"/>
          <a:ea typeface="Didot"/>
          <a:cs typeface="Didot"/>
          <a:sym typeface="Didot"/>
        </a:defRPr>
      </a:lvl1pPr>
      <a:lvl2pPr marL="762000" indent="-381000" defTabSz="584200">
        <a:spcBef>
          <a:spcPts val="3200"/>
        </a:spcBef>
        <a:buSzPct val="40000"/>
        <a:buBlip>
          <a:blip r:embed="rId15"/>
        </a:buBlip>
        <a:defRPr sz="3600">
          <a:solidFill>
            <a:srgbClr val="625B48"/>
          </a:solidFill>
          <a:latin typeface="Didot"/>
          <a:ea typeface="Didot"/>
          <a:cs typeface="Didot"/>
          <a:sym typeface="Didot"/>
        </a:defRPr>
      </a:lvl2pPr>
      <a:lvl3pPr marL="1143000" indent="-381000" defTabSz="584200">
        <a:spcBef>
          <a:spcPts val="3200"/>
        </a:spcBef>
        <a:buSzPct val="40000"/>
        <a:buBlip>
          <a:blip r:embed="rId15"/>
        </a:buBlip>
        <a:defRPr sz="3600">
          <a:solidFill>
            <a:srgbClr val="625B48"/>
          </a:solidFill>
          <a:latin typeface="Didot"/>
          <a:ea typeface="Didot"/>
          <a:cs typeface="Didot"/>
          <a:sym typeface="Didot"/>
        </a:defRPr>
      </a:lvl3pPr>
      <a:lvl4pPr marL="1524000" indent="-381000" defTabSz="584200">
        <a:spcBef>
          <a:spcPts val="3200"/>
        </a:spcBef>
        <a:buSzPct val="40000"/>
        <a:buBlip>
          <a:blip r:embed="rId15"/>
        </a:buBlip>
        <a:defRPr sz="3600">
          <a:solidFill>
            <a:srgbClr val="625B48"/>
          </a:solidFill>
          <a:latin typeface="Didot"/>
          <a:ea typeface="Didot"/>
          <a:cs typeface="Didot"/>
          <a:sym typeface="Didot"/>
        </a:defRPr>
      </a:lvl4pPr>
      <a:lvl5pPr marL="1905000" indent="-381000" defTabSz="584200">
        <a:spcBef>
          <a:spcPts val="3200"/>
        </a:spcBef>
        <a:buSzPct val="40000"/>
        <a:buBlip>
          <a:blip r:embed="rId15"/>
        </a:buBlip>
        <a:defRPr sz="3600">
          <a:solidFill>
            <a:srgbClr val="625B48"/>
          </a:solidFill>
          <a:latin typeface="Didot"/>
          <a:ea typeface="Didot"/>
          <a:cs typeface="Didot"/>
          <a:sym typeface="Didot"/>
        </a:defRPr>
      </a:lvl5pPr>
      <a:lvl6pPr marL="2286000" indent="-381000" defTabSz="584200">
        <a:spcBef>
          <a:spcPts val="3200"/>
        </a:spcBef>
        <a:buSzPct val="40000"/>
        <a:buBlip>
          <a:blip r:embed="rId15"/>
        </a:buBlip>
        <a:defRPr sz="3600">
          <a:solidFill>
            <a:srgbClr val="625B48"/>
          </a:solidFill>
          <a:latin typeface="Didot"/>
          <a:ea typeface="Didot"/>
          <a:cs typeface="Didot"/>
          <a:sym typeface="Didot"/>
        </a:defRPr>
      </a:lvl6pPr>
      <a:lvl7pPr marL="2667000" indent="-381000" defTabSz="584200">
        <a:spcBef>
          <a:spcPts val="3200"/>
        </a:spcBef>
        <a:buSzPct val="40000"/>
        <a:buBlip>
          <a:blip r:embed="rId15"/>
        </a:buBlip>
        <a:defRPr sz="3600">
          <a:solidFill>
            <a:srgbClr val="625B48"/>
          </a:solidFill>
          <a:latin typeface="Didot"/>
          <a:ea typeface="Didot"/>
          <a:cs typeface="Didot"/>
          <a:sym typeface="Didot"/>
        </a:defRPr>
      </a:lvl7pPr>
      <a:lvl8pPr marL="3048000" indent="-381000" defTabSz="584200">
        <a:spcBef>
          <a:spcPts val="3200"/>
        </a:spcBef>
        <a:buSzPct val="40000"/>
        <a:buBlip>
          <a:blip r:embed="rId15"/>
        </a:buBlip>
        <a:defRPr sz="3600">
          <a:solidFill>
            <a:srgbClr val="625B48"/>
          </a:solidFill>
          <a:latin typeface="Didot"/>
          <a:ea typeface="Didot"/>
          <a:cs typeface="Didot"/>
          <a:sym typeface="Didot"/>
        </a:defRPr>
      </a:lvl8pPr>
      <a:lvl9pPr marL="3429000" indent="-381000" defTabSz="584200">
        <a:spcBef>
          <a:spcPts val="3200"/>
        </a:spcBef>
        <a:buSzPct val="40000"/>
        <a:buBlip>
          <a:blip r:embed="rId15"/>
        </a:buBlip>
        <a:defRPr sz="3600">
          <a:solidFill>
            <a:srgbClr val="625B48"/>
          </a:solidFill>
          <a:latin typeface="Didot"/>
          <a:ea typeface="Didot"/>
          <a:cs typeface="Didot"/>
          <a:sym typeface="Didot"/>
        </a:defRPr>
      </a:lvl9pPr>
    </p:bodyStyle>
    <p:otherStyle>
      <a:lvl1pPr algn="r" defTabSz="584200">
        <a:defRPr sz="1200">
          <a:solidFill>
            <a:schemeClr val="tx1"/>
          </a:solidFill>
          <a:latin typeface="+mn-lt"/>
          <a:ea typeface="+mn-ea"/>
          <a:cs typeface="+mn-cs"/>
          <a:sym typeface="Didot"/>
        </a:defRPr>
      </a:lvl1pPr>
      <a:lvl2pPr algn="r" defTabSz="584200">
        <a:defRPr sz="1200">
          <a:solidFill>
            <a:schemeClr val="tx1"/>
          </a:solidFill>
          <a:latin typeface="+mn-lt"/>
          <a:ea typeface="+mn-ea"/>
          <a:cs typeface="+mn-cs"/>
          <a:sym typeface="Didot"/>
        </a:defRPr>
      </a:lvl2pPr>
      <a:lvl3pPr algn="r" defTabSz="584200">
        <a:defRPr sz="1200">
          <a:solidFill>
            <a:schemeClr val="tx1"/>
          </a:solidFill>
          <a:latin typeface="+mn-lt"/>
          <a:ea typeface="+mn-ea"/>
          <a:cs typeface="+mn-cs"/>
          <a:sym typeface="Didot"/>
        </a:defRPr>
      </a:lvl3pPr>
      <a:lvl4pPr algn="r" defTabSz="584200">
        <a:defRPr sz="1200">
          <a:solidFill>
            <a:schemeClr val="tx1"/>
          </a:solidFill>
          <a:latin typeface="+mn-lt"/>
          <a:ea typeface="+mn-ea"/>
          <a:cs typeface="+mn-cs"/>
          <a:sym typeface="Didot"/>
        </a:defRPr>
      </a:lvl4pPr>
      <a:lvl5pPr algn="r" defTabSz="584200">
        <a:defRPr sz="1200">
          <a:solidFill>
            <a:schemeClr val="tx1"/>
          </a:solidFill>
          <a:latin typeface="+mn-lt"/>
          <a:ea typeface="+mn-ea"/>
          <a:cs typeface="+mn-cs"/>
          <a:sym typeface="Didot"/>
        </a:defRPr>
      </a:lvl5pPr>
      <a:lvl6pPr algn="r" defTabSz="584200">
        <a:defRPr sz="1200">
          <a:solidFill>
            <a:schemeClr val="tx1"/>
          </a:solidFill>
          <a:latin typeface="+mn-lt"/>
          <a:ea typeface="+mn-ea"/>
          <a:cs typeface="+mn-cs"/>
          <a:sym typeface="Didot"/>
        </a:defRPr>
      </a:lvl6pPr>
      <a:lvl7pPr algn="r" defTabSz="584200">
        <a:defRPr sz="1200">
          <a:solidFill>
            <a:schemeClr val="tx1"/>
          </a:solidFill>
          <a:latin typeface="+mn-lt"/>
          <a:ea typeface="+mn-ea"/>
          <a:cs typeface="+mn-cs"/>
          <a:sym typeface="Didot"/>
        </a:defRPr>
      </a:lvl7pPr>
      <a:lvl8pPr algn="r" defTabSz="584200">
        <a:defRPr sz="1200">
          <a:solidFill>
            <a:schemeClr val="tx1"/>
          </a:solidFill>
          <a:latin typeface="+mn-lt"/>
          <a:ea typeface="+mn-ea"/>
          <a:cs typeface="+mn-cs"/>
          <a:sym typeface="Didot"/>
        </a:defRPr>
      </a:lvl8pPr>
      <a:lvl9pPr algn="r" defTabSz="584200">
        <a:defRPr sz="1200">
          <a:solidFill>
            <a:schemeClr val="tx1"/>
          </a:solidFill>
          <a:latin typeface="+mn-lt"/>
          <a:ea typeface="+mn-ea"/>
          <a:cs typeface="+mn-cs"/>
          <a:sym typeface="Dido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77800" y="1181100"/>
            <a:ext cx="10795000" cy="3556000"/>
          </a:xfrm>
          <a:prstGeom prst="rect">
            <a:avLst/>
          </a:prstGeom>
        </p:spPr>
        <p:txBody>
          <a:bodyPr/>
          <a:lstStyle/>
          <a:p>
            <a:pPr lvl="0">
              <a:defRPr sz="1800">
                <a:solidFill>
                  <a:srgbClr val="000000"/>
                </a:solidFill>
              </a:defRPr>
            </a:pPr>
            <a:r>
              <a:rPr sz="7600">
                <a:solidFill>
                  <a:srgbClr val="85604A"/>
                </a:solidFill>
              </a:rPr>
              <a:t>DONNE-MOI  TON COEUR</a:t>
            </a:r>
          </a:p>
        </p:txBody>
      </p:sp>
      <p:sp>
        <p:nvSpPr>
          <p:cNvPr id="33" name="Shape 33"/>
          <p:cNvSpPr>
            <a:spLocks noGrp="1"/>
          </p:cNvSpPr>
          <p:nvPr>
            <p:ph type="body" idx="1"/>
          </p:nvPr>
        </p:nvSpPr>
        <p:spPr>
          <a:xfrm>
            <a:off x="993139" y="6538575"/>
            <a:ext cx="10795001" cy="1222436"/>
          </a:xfrm>
          <a:prstGeom prst="rect">
            <a:avLst/>
          </a:prstGeom>
        </p:spPr>
        <p:txBody>
          <a:bodyPr>
            <a:normAutofit/>
          </a:bodyPr>
          <a:lstStyle/>
          <a:p>
            <a:pPr lvl="0" defTabSz="233679">
              <a:defRPr sz="1800">
                <a:solidFill>
                  <a:srgbClr val="000000"/>
                </a:solidFill>
              </a:defRPr>
            </a:pPr>
            <a:r>
              <a:rPr sz="2000">
                <a:solidFill>
                  <a:srgbClr val="625B48"/>
                </a:solidFill>
              </a:rPr>
              <a:t>Docteur Simone SEJOR PELIS Directrice des Ministères de la Santé </a:t>
            </a:r>
            <a:endParaRPr sz="2000"/>
          </a:p>
          <a:p>
            <a:pPr lvl="0" defTabSz="233679">
              <a:defRPr sz="1800">
                <a:solidFill>
                  <a:srgbClr val="000000"/>
                </a:solidFill>
              </a:defRPr>
            </a:pPr>
            <a:r>
              <a:rPr sz="2000">
                <a:solidFill>
                  <a:srgbClr val="625B48"/>
                </a:solidFill>
              </a:rPr>
              <a:t>Eglise Adventiste du 7ème jour de la Guadeloupe.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1104900" y="571500"/>
            <a:ext cx="10795000" cy="616150"/>
          </a:xfrm>
          <a:prstGeom prst="rect">
            <a:avLst/>
          </a:prstGeom>
        </p:spPr>
        <p:txBody>
          <a:bodyPr/>
          <a:lstStyle/>
          <a:p>
            <a:pPr lvl="0" defTabSz="297940">
              <a:defRPr sz="3800"/>
            </a:pPr>
            <a:endParaRPr/>
          </a:p>
        </p:txBody>
      </p:sp>
      <p:sp>
        <p:nvSpPr>
          <p:cNvPr id="65" name="Shape 65"/>
          <p:cNvSpPr>
            <a:spLocks noGrp="1"/>
          </p:cNvSpPr>
          <p:nvPr>
            <p:ph type="body" idx="1"/>
          </p:nvPr>
        </p:nvSpPr>
        <p:spPr>
          <a:xfrm>
            <a:off x="1104900" y="1016000"/>
            <a:ext cx="10795000" cy="7721600"/>
          </a:xfrm>
          <a:prstGeom prst="rect">
            <a:avLst/>
          </a:prstGeom>
        </p:spPr>
        <p:txBody>
          <a:bodyPr/>
          <a:lstStyle/>
          <a:p>
            <a:pPr marL="762000" lvl="0" indent="-762000">
              <a:buBlip>
                <a:blip r:embed="rId2"/>
              </a:buBlip>
              <a:defRPr sz="1800">
                <a:solidFill>
                  <a:srgbClr val="000000"/>
                </a:solidFill>
              </a:defRPr>
            </a:pPr>
            <a:r>
              <a:rPr sz="3600">
                <a:solidFill>
                  <a:srgbClr val="625B48"/>
                </a:solidFill>
              </a:rPr>
              <a:t>Le Créateur désire plus que le coeur physique, il attend le coeur affectif, le centre des émotions qui est antérieur au cortex cérébral qui le protège du reste tant il est fragile, sensible, capable d’aimer et la représentation du coeur avec une flèche pour parler de sentiments profonds en est la symbolique</a:t>
            </a:r>
          </a:p>
          <a:p>
            <a:pPr marL="762000" lvl="0" indent="-762000">
              <a:buBlip>
                <a:blip r:embed="rId2"/>
              </a:buBlip>
              <a:defRPr sz="1800">
                <a:solidFill>
                  <a:srgbClr val="000000"/>
                </a:solidFill>
              </a:defRPr>
            </a:pPr>
            <a:r>
              <a:rPr sz="3600">
                <a:solidFill>
                  <a:srgbClr val="625B48"/>
                </a:solidFill>
              </a:rPr>
              <a:t>Cette région est matérialisée par le système limbique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endParaRPr/>
          </a:p>
        </p:txBody>
      </p:sp>
      <p:sp>
        <p:nvSpPr>
          <p:cNvPr id="68" name="Shape 68"/>
          <p:cNvSpPr>
            <a:spLocks noGrp="1"/>
          </p:cNvSpPr>
          <p:nvPr>
            <p:ph type="body" idx="1"/>
          </p:nvPr>
        </p:nvSpPr>
        <p:spPr>
          <a:prstGeom prst="rect">
            <a:avLst/>
          </a:prstGeom>
        </p:spPr>
        <p:txBody>
          <a:bodyPr/>
          <a:lstStyle/>
          <a:p>
            <a:pPr lvl="0"/>
            <a:endParaRPr/>
          </a:p>
        </p:txBody>
      </p:sp>
      <p:pic>
        <p:nvPicPr>
          <p:cNvPr id="69" name="image3.jpeg"/>
          <p:cNvPicPr/>
          <p:nvPr/>
        </p:nvPicPr>
        <p:blipFill>
          <a:blip r:embed="rId2" cstate="print">
            <a:extLst/>
          </a:blip>
          <a:stretch>
            <a:fillRect/>
          </a:stretch>
        </p:blipFill>
        <p:spPr>
          <a:xfrm>
            <a:off x="4405557" y="372936"/>
            <a:ext cx="7976943" cy="10633328"/>
          </a:xfrm>
          <a:prstGeom prst="rect">
            <a:avLst/>
          </a:prstGeom>
          <a:ln w="12700">
            <a:miter lim="400000"/>
          </a:ln>
        </p:spPr>
      </p:pic>
      <p:sp>
        <p:nvSpPr>
          <p:cNvPr id="70" name="Shape 70"/>
          <p:cNvSpPr/>
          <p:nvPr/>
        </p:nvSpPr>
        <p:spPr>
          <a:xfrm>
            <a:off x="103352" y="1714245"/>
            <a:ext cx="4212895" cy="72141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lvl="0">
              <a:defRPr sz="1800">
                <a:solidFill>
                  <a:srgbClr val="000000"/>
                </a:solidFill>
              </a:defRPr>
            </a:pPr>
            <a:r>
              <a:rPr sz="4000">
                <a:solidFill>
                  <a:srgbClr val="625B48"/>
                </a:solidFill>
                <a:latin typeface="Didot"/>
                <a:ea typeface="Didot"/>
                <a:cs typeface="Didot"/>
                <a:sym typeface="Didot"/>
              </a:rPr>
              <a:t>Cette</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zone</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importante </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dans le </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relationnel, le</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 comportemental,</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l’affectif</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est la région</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 limbique ,</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 un système</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en fait.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1104900" y="539494"/>
            <a:ext cx="10795000" cy="2426211"/>
          </a:xfrm>
          <a:prstGeom prst="rect">
            <a:avLst/>
          </a:prstGeom>
        </p:spPr>
        <p:txBody>
          <a:bodyPr/>
          <a:lstStyle/>
          <a:p>
            <a:pPr lvl="0"/>
            <a:endParaRPr/>
          </a:p>
        </p:txBody>
      </p:sp>
      <p:sp>
        <p:nvSpPr>
          <p:cNvPr id="73" name="Shape 73"/>
          <p:cNvSpPr>
            <a:spLocks noGrp="1"/>
          </p:cNvSpPr>
          <p:nvPr>
            <p:ph type="body" idx="1"/>
          </p:nvPr>
        </p:nvSpPr>
        <p:spPr>
          <a:xfrm>
            <a:off x="188069" y="181029"/>
            <a:ext cx="11915031" cy="8579602"/>
          </a:xfrm>
          <a:prstGeom prst="rect">
            <a:avLst/>
          </a:prstGeom>
        </p:spPr>
        <p:txBody>
          <a:bodyPr/>
          <a:lstStyle/>
          <a:p>
            <a:pPr lvl="0">
              <a:buBlip>
                <a:blip r:embed="rId2"/>
              </a:buBlip>
              <a:defRPr sz="1800">
                <a:solidFill>
                  <a:srgbClr val="000000"/>
                </a:solidFill>
              </a:defRPr>
            </a:pPr>
            <a:endParaRPr/>
          </a:p>
          <a:p>
            <a:pPr lvl="0">
              <a:buBlip>
                <a:blip r:embed="rId2"/>
              </a:buBlip>
              <a:defRPr sz="1800">
                <a:solidFill>
                  <a:srgbClr val="000000"/>
                </a:solidFill>
              </a:defRPr>
            </a:pPr>
            <a:endParaRPr/>
          </a:p>
          <a:p>
            <a:pPr marL="762000" lvl="0" indent="-762000">
              <a:buBlip>
                <a:blip r:embed="rId2"/>
              </a:buBlip>
              <a:defRPr sz="1800">
                <a:solidFill>
                  <a:srgbClr val="000000"/>
                </a:solidFill>
              </a:defRPr>
            </a:pPr>
            <a:r>
              <a:rPr sz="3600">
                <a:solidFill>
                  <a:srgbClr val="625B48"/>
                </a:solidFill>
              </a:rPr>
              <a:t>Un affectif que Dieu se propose de changer</a:t>
            </a:r>
          </a:p>
          <a:p>
            <a:pPr marL="762000" lvl="0" indent="-762000">
              <a:buBlip>
                <a:blip r:embed="rId2"/>
              </a:buBlip>
              <a:defRPr sz="1800">
                <a:solidFill>
                  <a:srgbClr val="000000"/>
                </a:solidFill>
              </a:defRPr>
            </a:pPr>
            <a:r>
              <a:rPr sz="3600">
                <a:solidFill>
                  <a:srgbClr val="625B48"/>
                </a:solidFill>
              </a:rPr>
              <a:t>Ez. 11: 19</a:t>
            </a:r>
          </a:p>
          <a:p>
            <a:pPr marL="762000" lvl="0" indent="-762000">
              <a:buBlip>
                <a:blip r:embed="rId2"/>
              </a:buBlip>
              <a:defRPr sz="1800">
                <a:solidFill>
                  <a:srgbClr val="000000"/>
                </a:solidFill>
              </a:defRPr>
            </a:pPr>
            <a:r>
              <a:rPr sz="3600">
                <a:solidFill>
                  <a:srgbClr val="625B48"/>
                </a:solidFill>
              </a:rPr>
              <a:t>Ez. 36: 26</a:t>
            </a:r>
          </a:p>
          <a:p>
            <a:pPr marL="762000" lvl="0" indent="-762000">
              <a:buBlip>
                <a:blip r:embed="rId2"/>
              </a:buBlip>
              <a:defRPr sz="1800">
                <a:solidFill>
                  <a:srgbClr val="000000"/>
                </a:solidFill>
              </a:defRPr>
            </a:pPr>
            <a:r>
              <a:rPr sz="3600">
                <a:solidFill>
                  <a:srgbClr val="625B48"/>
                </a:solidFill>
              </a:rPr>
              <a:t>Un coeur nouveau</a:t>
            </a:r>
          </a:p>
          <a:p>
            <a:pPr marL="762000" lvl="0" indent="-762000">
              <a:buBlip>
                <a:blip r:embed="rId2"/>
              </a:buBlip>
              <a:defRPr sz="1800">
                <a:solidFill>
                  <a:srgbClr val="000000"/>
                </a:solidFill>
              </a:defRPr>
            </a:pPr>
            <a:r>
              <a:rPr sz="3600">
                <a:solidFill>
                  <a:srgbClr val="625B48"/>
                </a:solidFill>
              </a:rPr>
              <a:t>Un coeur sensible</a:t>
            </a:r>
          </a:p>
          <a:p>
            <a:pPr marL="762000" lvl="0" indent="-762000">
              <a:buBlip>
                <a:blip r:embed="rId2"/>
              </a:buBlip>
              <a:defRPr sz="1800">
                <a:solidFill>
                  <a:srgbClr val="000000"/>
                </a:solidFill>
              </a:defRPr>
            </a:pPr>
            <a:r>
              <a:rPr sz="3600">
                <a:solidFill>
                  <a:srgbClr val="625B48"/>
                </a:solidFill>
              </a:rPr>
              <a:t>Un coeur aimant</a:t>
            </a:r>
          </a:p>
          <a:p>
            <a:pPr marL="762000" lvl="0" indent="-762000">
              <a:buBlip>
                <a:blip r:embed="rId2"/>
              </a:buBlip>
              <a:defRPr sz="1800">
                <a:solidFill>
                  <a:srgbClr val="000000"/>
                </a:solidFill>
              </a:defRPr>
            </a:pPr>
            <a:r>
              <a:rPr sz="3600">
                <a:solidFill>
                  <a:srgbClr val="625B48"/>
                </a:solidFill>
              </a:rPr>
              <a:t>Un coeur  de chair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104900" y="571500"/>
            <a:ext cx="10795000" cy="2362200"/>
          </a:xfrm>
          <a:prstGeom prst="rect">
            <a:avLst/>
          </a:prstGeom>
        </p:spPr>
        <p:txBody>
          <a:bodyPr/>
          <a:lstStyle/>
          <a:p>
            <a:pPr lvl="0">
              <a:defRPr sz="1800">
                <a:solidFill>
                  <a:srgbClr val="000000"/>
                </a:solidFill>
              </a:defRPr>
            </a:pPr>
            <a:r>
              <a:rPr sz="7600">
                <a:solidFill>
                  <a:srgbClr val="85604A"/>
                </a:solidFill>
              </a:rPr>
              <a:t>Donne-moi ton coeur</a:t>
            </a:r>
          </a:p>
        </p:txBody>
      </p:sp>
      <p:sp>
        <p:nvSpPr>
          <p:cNvPr id="76" name="Shape 76"/>
          <p:cNvSpPr>
            <a:spLocks noGrp="1"/>
          </p:cNvSpPr>
          <p:nvPr>
            <p:ph type="body" idx="1"/>
          </p:nvPr>
        </p:nvSpPr>
        <p:spPr>
          <a:xfrm>
            <a:off x="1008917" y="3022600"/>
            <a:ext cx="10795001" cy="5715000"/>
          </a:xfrm>
          <a:prstGeom prst="rect">
            <a:avLst/>
          </a:prstGeom>
        </p:spPr>
        <p:txBody>
          <a:bodyPr/>
          <a:lstStyle/>
          <a:p>
            <a:pPr lvl="0">
              <a:buBlip>
                <a:blip r:embed="rId2"/>
              </a:buBlip>
            </a:pPr>
            <a:endParaRPr/>
          </a:p>
        </p:txBody>
      </p:sp>
      <p:pic>
        <p:nvPicPr>
          <p:cNvPr id="77" name="image4.png"/>
          <p:cNvPicPr/>
          <p:nvPr/>
        </p:nvPicPr>
        <p:blipFill>
          <a:blip r:embed="rId3">
            <a:extLst/>
          </a:blip>
          <a:stretch>
            <a:fillRect/>
          </a:stretch>
        </p:blipFill>
        <p:spPr>
          <a:xfrm>
            <a:off x="811404" y="2918536"/>
            <a:ext cx="5400819" cy="5115903"/>
          </a:xfrm>
          <a:prstGeom prst="rect">
            <a:avLst/>
          </a:prstGeom>
          <a:ln w="12700">
            <a:miter lim="400000"/>
          </a:ln>
        </p:spPr>
      </p:pic>
      <p:pic>
        <p:nvPicPr>
          <p:cNvPr id="78" name="image5.png"/>
          <p:cNvPicPr/>
          <p:nvPr/>
        </p:nvPicPr>
        <p:blipFill>
          <a:blip r:embed="rId4">
            <a:extLst/>
          </a:blip>
          <a:stretch>
            <a:fillRect/>
          </a:stretch>
        </p:blipFill>
        <p:spPr>
          <a:xfrm>
            <a:off x="7285580" y="2580720"/>
            <a:ext cx="4647985" cy="6598759"/>
          </a:xfrm>
          <a:prstGeom prst="rect">
            <a:avLst/>
          </a:prstGeom>
          <a:ln w="12700">
            <a:miter lim="400000"/>
          </a:ln>
        </p:spPr>
      </p:pic>
      <p:sp>
        <p:nvSpPr>
          <p:cNvPr id="79" name="Shape 79"/>
          <p:cNvSpPr/>
          <p:nvPr/>
        </p:nvSpPr>
        <p:spPr>
          <a:xfrm>
            <a:off x="1807980" y="5308346"/>
            <a:ext cx="3407665" cy="7371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a:latin typeface="Didot"/>
                <a:ea typeface="Didot"/>
                <a:cs typeface="Didot"/>
                <a:sym typeface="Didot"/>
              </a:defRPr>
            </a:lvl1pPr>
          </a:lstStyle>
          <a:p>
            <a:pPr lvl="0">
              <a:defRPr sz="1800">
                <a:solidFill>
                  <a:srgbClr val="000000"/>
                </a:solidFill>
              </a:defRPr>
            </a:pPr>
            <a:r>
              <a:rPr sz="4000">
                <a:solidFill>
                  <a:srgbClr val="625B48"/>
                </a:solidFill>
              </a:rPr>
              <a:t>Nous dit Jésus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104900" y="571500"/>
            <a:ext cx="10795000" cy="2362200"/>
          </a:xfrm>
          <a:prstGeom prst="rect">
            <a:avLst/>
          </a:prstGeom>
        </p:spPr>
        <p:txBody>
          <a:bodyPr/>
          <a:lstStyle/>
          <a:p>
            <a:pPr lvl="0"/>
            <a:endParaRPr/>
          </a:p>
        </p:txBody>
      </p:sp>
      <p:sp>
        <p:nvSpPr>
          <p:cNvPr id="82" name="Shape 82"/>
          <p:cNvSpPr>
            <a:spLocks noGrp="1"/>
          </p:cNvSpPr>
          <p:nvPr>
            <p:ph type="body" idx="1"/>
          </p:nvPr>
        </p:nvSpPr>
        <p:spPr>
          <a:xfrm>
            <a:off x="1104900" y="3022600"/>
            <a:ext cx="10795000" cy="5715000"/>
          </a:xfrm>
          <a:prstGeom prst="rect">
            <a:avLst/>
          </a:prstGeom>
        </p:spPr>
        <p:txBody>
          <a:bodyPr/>
          <a:lstStyle/>
          <a:p>
            <a:pPr lvl="0">
              <a:buBlip>
                <a:blip r:embed="rId2"/>
              </a:buBlip>
            </a:pPr>
            <a:endParaRPr/>
          </a:p>
        </p:txBody>
      </p:sp>
      <p:pic>
        <p:nvPicPr>
          <p:cNvPr id="83" name="image6.png"/>
          <p:cNvPicPr/>
          <p:nvPr/>
        </p:nvPicPr>
        <p:blipFill>
          <a:blip r:embed="rId3">
            <a:extLst/>
          </a:blip>
          <a:stretch>
            <a:fillRect/>
          </a:stretch>
        </p:blipFill>
        <p:spPr>
          <a:xfrm>
            <a:off x="3442749" y="633989"/>
            <a:ext cx="8680124" cy="8944907"/>
          </a:xfrm>
          <a:prstGeom prst="rect">
            <a:avLst/>
          </a:prstGeom>
          <a:ln w="12700">
            <a:miter lim="400000"/>
          </a:ln>
        </p:spPr>
      </p:pic>
      <p:sp>
        <p:nvSpPr>
          <p:cNvPr id="84" name="Shape 84"/>
          <p:cNvSpPr/>
          <p:nvPr/>
        </p:nvSpPr>
        <p:spPr>
          <a:xfrm>
            <a:off x="487395" y="2462920"/>
            <a:ext cx="2717339" cy="50451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defRPr sz="1800">
                <a:solidFill>
                  <a:srgbClr val="000000"/>
                </a:solidFill>
              </a:defRPr>
            </a:pPr>
            <a:r>
              <a:rPr sz="3100">
                <a:solidFill>
                  <a:srgbClr val="625B48"/>
                </a:solidFill>
                <a:latin typeface="Didot"/>
                <a:ea typeface="Didot"/>
                <a:cs typeface="Didot"/>
                <a:sym typeface="Didot"/>
              </a:rPr>
              <a:t>Entends-tu</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 Jésus t’appelle</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Viens ô pécheur</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Il t’attend</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A cette voix</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si fidèle tu</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résistas trop </a:t>
            </a:r>
            <a:endParaRPr sz="3100">
              <a:latin typeface="Didot"/>
              <a:ea typeface="Didot"/>
              <a:cs typeface="Didot"/>
              <a:sym typeface="Didot"/>
            </a:endParaRPr>
          </a:p>
          <a:p>
            <a:pPr lvl="0">
              <a:defRPr sz="1800">
                <a:solidFill>
                  <a:srgbClr val="000000"/>
                </a:solidFill>
              </a:defRPr>
            </a:pPr>
            <a:r>
              <a:rPr sz="3100">
                <a:solidFill>
                  <a:srgbClr val="625B48"/>
                </a:solidFill>
                <a:latin typeface="Didot"/>
                <a:ea typeface="Didot"/>
                <a:cs typeface="Didot"/>
                <a:sym typeface="Didot"/>
              </a:rPr>
              <a:t>souvent…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1104900" y="571500"/>
            <a:ext cx="10795000" cy="2362200"/>
          </a:xfrm>
          <a:prstGeom prst="rect">
            <a:avLst/>
          </a:prstGeom>
        </p:spPr>
        <p:txBody>
          <a:bodyPr/>
          <a:lstStyle/>
          <a:p>
            <a:pPr lvl="0"/>
            <a:endParaRPr/>
          </a:p>
        </p:txBody>
      </p:sp>
      <p:sp>
        <p:nvSpPr>
          <p:cNvPr id="87" name="Shape 87"/>
          <p:cNvSpPr>
            <a:spLocks noGrp="1"/>
          </p:cNvSpPr>
          <p:nvPr>
            <p:ph type="body" idx="1"/>
          </p:nvPr>
        </p:nvSpPr>
        <p:spPr>
          <a:xfrm>
            <a:off x="1104900" y="3022600"/>
            <a:ext cx="10795000" cy="5715000"/>
          </a:xfrm>
          <a:prstGeom prst="rect">
            <a:avLst/>
          </a:prstGeom>
        </p:spPr>
        <p:txBody>
          <a:bodyPr/>
          <a:lstStyle/>
          <a:p>
            <a:pPr lvl="0">
              <a:buBlip>
                <a:blip r:embed="rId2"/>
              </a:buBlip>
            </a:pPr>
            <a:endParaRPr/>
          </a:p>
        </p:txBody>
      </p:sp>
      <p:pic>
        <p:nvPicPr>
          <p:cNvPr id="88" name="image7.png"/>
          <p:cNvPicPr/>
          <p:nvPr/>
        </p:nvPicPr>
        <p:blipFill>
          <a:blip r:embed="rId3">
            <a:extLst/>
          </a:blip>
          <a:stretch>
            <a:fillRect/>
          </a:stretch>
        </p:blipFill>
        <p:spPr>
          <a:xfrm>
            <a:off x="1172460" y="-962702"/>
            <a:ext cx="10659879" cy="13179320"/>
          </a:xfrm>
          <a:prstGeom prst="rect">
            <a:avLst/>
          </a:prstGeom>
          <a:ln w="12700">
            <a:miter lim="400000"/>
          </a:ln>
        </p:spPr>
      </p:pic>
      <p:sp>
        <p:nvSpPr>
          <p:cNvPr id="89" name="Shape 89"/>
          <p:cNvSpPr/>
          <p:nvPr/>
        </p:nvSpPr>
        <p:spPr>
          <a:xfrm>
            <a:off x="5893129" y="3451604"/>
            <a:ext cx="3524861" cy="1463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lvl="0">
              <a:defRPr sz="1800">
                <a:solidFill>
                  <a:srgbClr val="000000"/>
                </a:solidFill>
              </a:defRPr>
            </a:pPr>
            <a:r>
              <a:rPr sz="2800" b="1">
                <a:latin typeface="Didot"/>
                <a:ea typeface="Didot"/>
                <a:cs typeface="Didot"/>
                <a:sym typeface="Didot"/>
              </a:rPr>
              <a:t>Mon fils, donne-moi</a:t>
            </a:r>
          </a:p>
          <a:p>
            <a:pPr lvl="0">
              <a:defRPr sz="1800">
                <a:solidFill>
                  <a:srgbClr val="000000"/>
                </a:solidFill>
              </a:defRPr>
            </a:pPr>
            <a:r>
              <a:rPr sz="2800" b="1">
                <a:latin typeface="Didot"/>
                <a:ea typeface="Didot"/>
                <a:cs typeface="Didot"/>
                <a:sym typeface="Didot"/>
              </a:rPr>
              <a:t>ton coeur</a:t>
            </a:r>
          </a:p>
          <a:p>
            <a:pPr lvl="0">
              <a:defRPr sz="1800">
                <a:solidFill>
                  <a:srgbClr val="000000"/>
                </a:solidFill>
              </a:defRPr>
            </a:pPr>
            <a:r>
              <a:rPr sz="2800" b="1">
                <a:latin typeface="Didot"/>
                <a:ea typeface="Didot"/>
                <a:cs typeface="Didot"/>
                <a:sym typeface="Didot"/>
              </a:rPr>
              <a:t>Prov. 23:26</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1104900" y="571500"/>
            <a:ext cx="10795000" cy="2362200"/>
          </a:xfrm>
          <a:prstGeom prst="rect">
            <a:avLst/>
          </a:prstGeom>
        </p:spPr>
        <p:txBody>
          <a:bodyPr/>
          <a:lstStyle/>
          <a:p>
            <a:pPr lvl="0"/>
            <a:endParaRPr/>
          </a:p>
        </p:txBody>
      </p:sp>
      <p:sp>
        <p:nvSpPr>
          <p:cNvPr id="96" name="Shape 96"/>
          <p:cNvSpPr>
            <a:spLocks noGrp="1"/>
          </p:cNvSpPr>
          <p:nvPr>
            <p:ph type="body" idx="1"/>
          </p:nvPr>
        </p:nvSpPr>
        <p:spPr>
          <a:xfrm>
            <a:off x="642739" y="682852"/>
            <a:ext cx="11257161" cy="8578724"/>
          </a:xfrm>
          <a:prstGeom prst="rect">
            <a:avLst/>
          </a:prstGeom>
        </p:spPr>
        <p:txBody>
          <a:bodyPr/>
          <a:lstStyle/>
          <a:p>
            <a:pPr marL="308608" lvl="0" indent="-308608" defTabSz="473201">
              <a:spcBef>
                <a:spcPts val="2500"/>
              </a:spcBef>
              <a:buBlip>
                <a:blip r:embed="rId2"/>
              </a:buBlip>
              <a:defRPr sz="1800">
                <a:solidFill>
                  <a:srgbClr val="000000"/>
                </a:solidFill>
              </a:defRPr>
            </a:pPr>
            <a:endParaRPr sz="1400"/>
          </a:p>
          <a:p>
            <a:pPr marL="308608" lvl="0" indent="-308608" defTabSz="473201">
              <a:spcBef>
                <a:spcPts val="2500"/>
              </a:spcBef>
              <a:buBlip>
                <a:blip r:embed="rId2"/>
              </a:buBlip>
              <a:defRPr sz="1800">
                <a:solidFill>
                  <a:srgbClr val="000000"/>
                </a:solidFill>
              </a:defRPr>
            </a:pPr>
            <a:endParaRPr sz="1400"/>
          </a:p>
          <a:p>
            <a:pPr marL="308608" lvl="0" indent="-308608" defTabSz="473201">
              <a:spcBef>
                <a:spcPts val="2500"/>
              </a:spcBef>
              <a:buBlip>
                <a:blip r:embed="rId2"/>
              </a:buBlip>
              <a:defRPr sz="1800">
                <a:solidFill>
                  <a:srgbClr val="000000"/>
                </a:solidFill>
              </a:defRPr>
            </a:pPr>
            <a:endParaRPr sz="1400"/>
          </a:p>
          <a:p>
            <a:pPr marL="497203" lvl="0" indent="-497203" defTabSz="473201">
              <a:spcBef>
                <a:spcPts val="2500"/>
              </a:spcBef>
              <a:buBlip>
                <a:blip r:embed="rId2"/>
              </a:buBlip>
              <a:defRPr sz="1800">
                <a:solidFill>
                  <a:srgbClr val="000000"/>
                </a:solidFill>
              </a:defRPr>
            </a:pPr>
            <a:r>
              <a:rPr sz="2900"/>
              <a:t>Dieu</a:t>
            </a:r>
            <a:r>
              <a:rPr sz="2900">
                <a:solidFill>
                  <a:srgbClr val="625B48"/>
                </a:solidFill>
              </a:rPr>
              <a:t> guérit le coeur brisé, il le répare</a:t>
            </a:r>
            <a:endParaRPr sz="2900"/>
          </a:p>
          <a:p>
            <a:pPr marL="497203" lvl="0" indent="-497203" defTabSz="473201">
              <a:spcBef>
                <a:spcPts val="2500"/>
              </a:spcBef>
              <a:buBlip>
                <a:blip r:embed="rId2"/>
              </a:buBlip>
              <a:defRPr sz="1800">
                <a:solidFill>
                  <a:srgbClr val="000000"/>
                </a:solidFill>
              </a:defRPr>
            </a:pPr>
            <a:r>
              <a:rPr sz="2900">
                <a:solidFill>
                  <a:srgbClr val="625B48"/>
                </a:solidFill>
              </a:rPr>
              <a:t>Mais il te demande de garder sa parole au fond de ton coeur comme le faisait David son serviteur , ce qui préviendra des souffrances inutiles</a:t>
            </a:r>
            <a:endParaRPr sz="2900"/>
          </a:p>
          <a:p>
            <a:pPr marL="497203" lvl="0" indent="-497203" defTabSz="473201">
              <a:spcBef>
                <a:spcPts val="2500"/>
              </a:spcBef>
              <a:buBlip>
                <a:blip r:embed="rId2"/>
              </a:buBlip>
              <a:defRPr sz="1800">
                <a:solidFill>
                  <a:srgbClr val="000000"/>
                </a:solidFill>
              </a:defRPr>
            </a:pPr>
            <a:r>
              <a:rPr sz="2900">
                <a:solidFill>
                  <a:srgbClr val="625B48"/>
                </a:solidFill>
              </a:rPr>
              <a:t>Qu’est-ce qui peut briser le coeur du croyant?</a:t>
            </a:r>
            <a:endParaRPr sz="2900"/>
          </a:p>
          <a:p>
            <a:pPr marL="497203" lvl="0" indent="-497203" defTabSz="473201">
              <a:spcBef>
                <a:spcPts val="2500"/>
              </a:spcBef>
              <a:buBlip>
                <a:blip r:embed="rId2"/>
              </a:buBlip>
              <a:defRPr sz="1800">
                <a:solidFill>
                  <a:srgbClr val="000000"/>
                </a:solidFill>
              </a:defRPr>
            </a:pPr>
            <a:r>
              <a:rPr sz="2900">
                <a:solidFill>
                  <a:srgbClr val="625B48"/>
                </a:solidFill>
              </a:rPr>
              <a:t>Tout ce qui n’est pas de Dieu</a:t>
            </a:r>
            <a:endParaRPr sz="2900"/>
          </a:p>
          <a:p>
            <a:pPr marL="497203" lvl="0" indent="-497203" defTabSz="473201">
              <a:spcBef>
                <a:spcPts val="2500"/>
              </a:spcBef>
              <a:buBlip>
                <a:blip r:embed="rId2"/>
              </a:buBlip>
              <a:defRPr sz="1800">
                <a:solidFill>
                  <a:srgbClr val="000000"/>
                </a:solidFill>
              </a:defRPr>
            </a:pPr>
            <a:r>
              <a:rPr sz="2900">
                <a:solidFill>
                  <a:srgbClr val="625B48"/>
                </a:solidFill>
              </a:rPr>
              <a:t>Tout ce qui s’oppose à Dieu</a:t>
            </a:r>
            <a:endParaRPr sz="2900"/>
          </a:p>
          <a:p>
            <a:pPr marL="497203" lvl="0" indent="-497203" defTabSz="473201">
              <a:spcBef>
                <a:spcPts val="2500"/>
              </a:spcBef>
              <a:buBlip>
                <a:blip r:embed="rId2"/>
              </a:buBlip>
              <a:defRPr sz="1800">
                <a:solidFill>
                  <a:srgbClr val="000000"/>
                </a:solidFill>
              </a:defRPr>
            </a:pPr>
            <a:r>
              <a:rPr sz="2900">
                <a:solidFill>
                  <a:srgbClr val="625B48"/>
                </a:solidFill>
              </a:rPr>
              <a:t>Ce que l’on appelle « Péché »</a:t>
            </a:r>
            <a:endParaRPr sz="2900"/>
          </a:p>
          <a:p>
            <a:pPr marL="497203" lvl="0" indent="-497203" defTabSz="473201">
              <a:spcBef>
                <a:spcPts val="2500"/>
              </a:spcBef>
              <a:buBlip>
                <a:blip r:embed="rId2"/>
              </a:buBlip>
              <a:defRPr sz="1800">
                <a:solidFill>
                  <a:srgbClr val="000000"/>
                </a:solidFill>
              </a:defRPr>
            </a:pPr>
            <a:r>
              <a:rPr sz="2900">
                <a:solidFill>
                  <a:srgbClr val="625B48"/>
                </a:solidFill>
              </a:rPr>
              <a:t>Mais Jésus, par son sang versé sur la croix a lavé mon coeur, a lavé ton coeur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104900" y="571500"/>
            <a:ext cx="10795000" cy="1716765"/>
          </a:xfrm>
          <a:prstGeom prst="rect">
            <a:avLst/>
          </a:prstGeom>
        </p:spPr>
        <p:txBody>
          <a:bodyPr/>
          <a:lstStyle/>
          <a:p>
            <a:pPr lvl="0"/>
            <a:endParaRPr/>
          </a:p>
        </p:txBody>
      </p:sp>
      <p:sp>
        <p:nvSpPr>
          <p:cNvPr id="104" name="Shape 104"/>
          <p:cNvSpPr>
            <a:spLocks noGrp="1"/>
          </p:cNvSpPr>
          <p:nvPr>
            <p:ph type="body" idx="1"/>
          </p:nvPr>
        </p:nvSpPr>
        <p:spPr>
          <a:xfrm>
            <a:off x="617219" y="457200"/>
            <a:ext cx="10795001" cy="9363711"/>
          </a:xfrm>
          <a:prstGeom prst="rect">
            <a:avLst/>
          </a:prstGeom>
        </p:spPr>
        <p:txBody>
          <a:bodyPr/>
          <a:lstStyle/>
          <a:p>
            <a:pPr marL="232408" lvl="0" indent="-232408" defTabSz="356361">
              <a:spcBef>
                <a:spcPts val="1900"/>
              </a:spcBef>
              <a:buBlip>
                <a:blip r:embed="rId2"/>
              </a:buBlip>
              <a:defRPr sz="1800">
                <a:solidFill>
                  <a:srgbClr val="000000"/>
                </a:solidFill>
              </a:defRPr>
            </a:pPr>
            <a:endParaRPr sz="2500"/>
          </a:p>
          <a:p>
            <a:pPr marL="878706" lvl="0" indent="-878706" defTabSz="356361">
              <a:spcBef>
                <a:spcPts val="1900"/>
              </a:spcBef>
              <a:buBlip>
                <a:blip r:embed="rId2"/>
              </a:buBlip>
              <a:defRPr sz="1800">
                <a:solidFill>
                  <a:srgbClr val="000000"/>
                </a:solidFill>
              </a:defRPr>
            </a:pPr>
            <a:r>
              <a:rPr sz="3500">
                <a:solidFill>
                  <a:srgbClr val="625B48"/>
                </a:solidFill>
              </a:rPr>
              <a:t>Venez et plaidons! dit l’Eternel. Si vos péchés sont comme le cramoisi, ils deviendront blancs comme la neige; s’ils sont rouges comme la pourpre, ils deviendront comme la laine.</a:t>
            </a:r>
            <a:br>
              <a:rPr sz="3500">
                <a:solidFill>
                  <a:srgbClr val="625B48"/>
                </a:solidFill>
              </a:rPr>
            </a:br>
            <a:r>
              <a:rPr sz="3500">
                <a:solidFill>
                  <a:srgbClr val="625B48"/>
                </a:solidFill>
              </a:rPr>
              <a:t>Es. 1:18.</a:t>
            </a:r>
            <a:endParaRPr sz="3500"/>
          </a:p>
          <a:p>
            <a:pPr marL="878706" lvl="0" indent="-878706" defTabSz="356361">
              <a:spcBef>
                <a:spcPts val="1900"/>
              </a:spcBef>
              <a:buBlip>
                <a:blip r:embed="rId2"/>
              </a:buBlip>
              <a:defRPr sz="1800">
                <a:solidFill>
                  <a:srgbClr val="000000"/>
                </a:solidFill>
              </a:defRPr>
            </a:pPr>
            <a:r>
              <a:rPr sz="3500">
                <a:solidFill>
                  <a:srgbClr val="625B48"/>
                </a:solidFill>
              </a:rPr>
              <a:t>Il dit encore « Revenez à moi de tout votre coeur… »</a:t>
            </a:r>
            <a:endParaRPr sz="3500"/>
          </a:p>
          <a:p>
            <a:pPr marL="878706" lvl="0" indent="-878706" defTabSz="356361">
              <a:spcBef>
                <a:spcPts val="1900"/>
              </a:spcBef>
              <a:buBlip>
                <a:blip r:embed="rId2"/>
              </a:buBlip>
              <a:defRPr sz="1800">
                <a:solidFill>
                  <a:srgbClr val="000000"/>
                </a:solidFill>
              </a:defRPr>
            </a:pPr>
            <a:r>
              <a:rPr sz="3500">
                <a:solidFill>
                  <a:srgbClr val="625B48"/>
                </a:solidFill>
              </a:rPr>
              <a:t>Et le prophète d’ajouter : « Déchirez vos coeurs et non vos vêtements.… »</a:t>
            </a:r>
            <a:endParaRPr sz="3500"/>
          </a:p>
          <a:p>
            <a:pPr marL="878706" lvl="0" indent="-878706" defTabSz="356361">
              <a:spcBef>
                <a:spcPts val="1900"/>
              </a:spcBef>
              <a:buBlip>
                <a:blip r:embed="rId2"/>
              </a:buBlip>
              <a:defRPr sz="1800">
                <a:solidFill>
                  <a:srgbClr val="000000"/>
                </a:solidFill>
              </a:defRPr>
            </a:pPr>
            <a:r>
              <a:rPr sz="3500">
                <a:solidFill>
                  <a:srgbClr val="625B48"/>
                </a:solidFill>
              </a:rPr>
              <a:t>Joel 2 : 12 , 13</a:t>
            </a:r>
            <a:endParaRPr sz="350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body" idx="1"/>
          </p:nvPr>
        </p:nvSpPr>
        <p:spPr>
          <a:xfrm>
            <a:off x="438070" y="3537575"/>
            <a:ext cx="11543111" cy="5929007"/>
          </a:xfrm>
          <a:prstGeom prst="rect">
            <a:avLst/>
          </a:prstGeom>
        </p:spPr>
        <p:txBody>
          <a:bodyPr/>
          <a:lstStyle/>
          <a:p>
            <a:pPr marL="1524000" lvl="0" indent="-1524000">
              <a:buBlip>
                <a:blip r:embed="rId2"/>
              </a:buBlip>
              <a:defRPr sz="1800">
                <a:solidFill>
                  <a:srgbClr val="000000"/>
                </a:solidFill>
              </a:defRPr>
            </a:pPr>
            <a:r>
              <a:rPr sz="3600">
                <a:solidFill>
                  <a:srgbClr val="625B48"/>
                </a:solidFill>
              </a:rPr>
              <a:t>Il y a trois semaines partout on entendait : il est né le divin enfant.</a:t>
            </a:r>
          </a:p>
          <a:p>
            <a:pPr marL="1524000" lvl="0" indent="-1524000">
              <a:buBlip>
                <a:blip r:embed="rId2"/>
              </a:buBlip>
              <a:defRPr sz="1800">
                <a:solidFill>
                  <a:srgbClr val="000000"/>
                </a:solidFill>
              </a:defRPr>
            </a:pPr>
            <a:r>
              <a:rPr sz="3600">
                <a:solidFill>
                  <a:srgbClr val="625B48"/>
                </a:solidFill>
              </a:rPr>
              <a:t>Oui il est venu un jour pour nous racheter, nous qui étions perdus; Il n’a pas regardé au sacrifice que cela entraînait, il a pris sur lui nos péchés.                       Es. 53:1-7</a:t>
            </a:r>
          </a:p>
        </p:txBody>
      </p:sp>
      <p:sp>
        <p:nvSpPr>
          <p:cNvPr id="107" name="Shape 107"/>
          <p:cNvSpPr/>
          <p:nvPr/>
        </p:nvSpPr>
        <p:spPr>
          <a:xfrm>
            <a:off x="434774" y="1094994"/>
            <a:ext cx="13004802" cy="30748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marL="1609841" indent="-1609841" algn="l">
              <a:spcBef>
                <a:spcPts val="3200"/>
              </a:spcBef>
              <a:buSzPct val="40000"/>
              <a:buBlip>
                <a:blip r:embed="rId2"/>
              </a:buBlip>
              <a:defRPr sz="3700">
                <a:latin typeface="Didot"/>
                <a:ea typeface="Didot"/>
                <a:cs typeface="Didot"/>
                <a:sym typeface="Didot"/>
              </a:defRPr>
            </a:lvl1pPr>
          </a:lstStyle>
          <a:p>
            <a:pPr lvl="0">
              <a:defRPr sz="1800">
                <a:solidFill>
                  <a:srgbClr val="000000"/>
                </a:solidFill>
              </a:defRPr>
            </a:pPr>
            <a:r>
              <a:rPr sz="3700">
                <a:solidFill>
                  <a:srgbClr val="625B48"/>
                </a:solidFill>
              </a:rPr>
              <a:t>Ce coeur tortueux Dieu peut et veut le changer ,         donne-lui ton coeur!                                                          Lui seul peut t’apporter un coeur nouveau, un coeur aimant, un coeur docile, un coeur pur.                            Mat. 5:8</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1104900" y="571500"/>
            <a:ext cx="10795000" cy="2362200"/>
          </a:xfrm>
          <a:prstGeom prst="rect">
            <a:avLst/>
          </a:prstGeom>
        </p:spPr>
        <p:txBody>
          <a:bodyPr/>
          <a:lstStyle/>
          <a:p>
            <a:pPr lvl="0"/>
            <a:endParaRPr/>
          </a:p>
        </p:txBody>
      </p:sp>
      <p:sp>
        <p:nvSpPr>
          <p:cNvPr id="110" name="Shape 110"/>
          <p:cNvSpPr/>
          <p:nvPr/>
        </p:nvSpPr>
        <p:spPr>
          <a:xfrm>
            <a:off x="999136" y="1115465"/>
            <a:ext cx="13004802" cy="79646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381000" lvl="0" indent="-381000" algn="l">
              <a:spcBef>
                <a:spcPts val="3200"/>
              </a:spcBef>
              <a:buSzPct val="40000"/>
              <a:buBlip>
                <a:blip r:embed="rId2"/>
              </a:buBlip>
              <a:defRPr sz="1800">
                <a:solidFill>
                  <a:srgbClr val="000000"/>
                </a:solidFill>
              </a:defRPr>
            </a:pPr>
            <a:endParaRPr sz="3600">
              <a:latin typeface="Didot"/>
              <a:ea typeface="Didot"/>
              <a:cs typeface="Didot"/>
              <a:sym typeface="Didot"/>
            </a:endParaRPr>
          </a:p>
          <a:p>
            <a:pPr marL="1524000" lvl="0" indent="-1524000" algn="l">
              <a:spcBef>
                <a:spcPts val="3200"/>
              </a:spcBef>
              <a:buSzPct val="40000"/>
              <a:buBlip>
                <a:blip r:embed="rId2"/>
              </a:buBlip>
              <a:defRPr sz="1800">
                <a:solidFill>
                  <a:srgbClr val="000000"/>
                </a:solidFill>
              </a:defRPr>
            </a:pPr>
            <a:r>
              <a:rPr sz="3600">
                <a:solidFill>
                  <a:srgbClr val="625B48"/>
                </a:solidFill>
                <a:latin typeface="Didot"/>
                <a:ea typeface="Didot"/>
                <a:cs typeface="Didot"/>
                <a:sym typeface="Didot"/>
              </a:rPr>
              <a:t>Donne-moi ton coeur, moi seul peut le changer                    le transformer, faire une réelle chirurgie pour que                tu aies un coeur nouveau capable d’aimer comme                 je t’ai aimé </a:t>
            </a:r>
            <a:endParaRPr sz="3600">
              <a:latin typeface="Didot"/>
              <a:ea typeface="Didot"/>
              <a:cs typeface="Didot"/>
              <a:sym typeface="Didot"/>
            </a:endParaRPr>
          </a:p>
          <a:p>
            <a:pPr marL="1524000" lvl="0" indent="-1524000" algn="l">
              <a:spcBef>
                <a:spcPts val="3200"/>
              </a:spcBef>
              <a:buSzPct val="40000"/>
              <a:buBlip>
                <a:blip r:embed="rId2"/>
              </a:buBlip>
              <a:defRPr sz="1800">
                <a:solidFill>
                  <a:srgbClr val="000000"/>
                </a:solidFill>
              </a:defRPr>
            </a:pPr>
            <a:r>
              <a:rPr sz="3600">
                <a:solidFill>
                  <a:srgbClr val="625B48"/>
                </a:solidFill>
                <a:latin typeface="Didot"/>
                <a:ea typeface="Didot"/>
                <a:cs typeface="Didot"/>
                <a:sym typeface="Didot"/>
              </a:rPr>
              <a:t>Mon amour est éternel.                                                                        Jér.31:3</a:t>
            </a:r>
            <a:endParaRPr sz="3600">
              <a:latin typeface="Didot"/>
              <a:ea typeface="Didot"/>
              <a:cs typeface="Didot"/>
              <a:sym typeface="Didot"/>
            </a:endParaRPr>
          </a:p>
          <a:p>
            <a:pPr marL="1524000" lvl="0" indent="-1524000" algn="l">
              <a:spcBef>
                <a:spcPts val="3200"/>
              </a:spcBef>
              <a:buSzPct val="40000"/>
              <a:buBlip>
                <a:blip r:embed="rId2"/>
              </a:buBlip>
              <a:defRPr sz="1800">
                <a:solidFill>
                  <a:srgbClr val="000000"/>
                </a:solidFill>
              </a:defRPr>
            </a:pPr>
            <a:r>
              <a:rPr sz="3600">
                <a:solidFill>
                  <a:srgbClr val="625B48"/>
                </a:solidFill>
                <a:latin typeface="Didot"/>
                <a:ea typeface="Didot"/>
                <a:cs typeface="Didot"/>
                <a:sym typeface="Didot"/>
              </a:rPr>
              <a:t>Que lui répondras- tu?</a:t>
            </a:r>
            <a:endParaRPr sz="3600">
              <a:latin typeface="Didot"/>
              <a:ea typeface="Didot"/>
              <a:cs typeface="Didot"/>
              <a:sym typeface="Didot"/>
            </a:endParaRPr>
          </a:p>
          <a:p>
            <a:pPr marL="1524000" lvl="0" indent="-1524000" algn="l">
              <a:spcBef>
                <a:spcPts val="3200"/>
              </a:spcBef>
              <a:buSzPct val="40000"/>
              <a:buBlip>
                <a:blip r:embed="rId2"/>
              </a:buBlip>
              <a:defRPr sz="1800">
                <a:solidFill>
                  <a:srgbClr val="000000"/>
                </a:solidFill>
              </a:defRPr>
            </a:pPr>
            <a:r>
              <a:rPr sz="3600">
                <a:solidFill>
                  <a:srgbClr val="625B48"/>
                </a:solidFill>
                <a:latin typeface="Didot"/>
                <a:ea typeface="Didot"/>
                <a:cs typeface="Didot"/>
                <a:sym typeface="Didot"/>
              </a:rPr>
              <a:t>Change mon coeur Seigneur et purifie-moi…</a:t>
            </a:r>
            <a:endParaRPr sz="3600">
              <a:latin typeface="Didot"/>
              <a:ea typeface="Didot"/>
              <a:cs typeface="Didot"/>
              <a:sym typeface="Didot"/>
            </a:endParaRPr>
          </a:p>
          <a:p>
            <a:pPr marL="1524000" lvl="0" indent="-1524000" algn="l">
              <a:spcBef>
                <a:spcPts val="3200"/>
              </a:spcBef>
              <a:buSzPct val="40000"/>
              <a:buBlip>
                <a:blip r:embed="rId2"/>
              </a:buBlip>
              <a:defRPr sz="1800">
                <a:solidFill>
                  <a:srgbClr val="000000"/>
                </a:solidFill>
              </a:defRPr>
            </a:pPr>
            <a:r>
              <a:rPr sz="3600">
                <a:solidFill>
                  <a:srgbClr val="625B48"/>
                </a:solidFill>
                <a:latin typeface="Didot"/>
                <a:ea typeface="Didot"/>
                <a:cs typeface="Didot"/>
                <a:sym typeface="Didot"/>
              </a:rPr>
              <a:t>Amen!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1104900" y="571500"/>
            <a:ext cx="10795000" cy="2362200"/>
          </a:xfrm>
          <a:prstGeom prst="rect">
            <a:avLst/>
          </a:prstGeom>
        </p:spPr>
        <p:txBody>
          <a:bodyPr/>
          <a:lstStyle/>
          <a:p>
            <a:pPr lvl="0"/>
            <a:endParaRPr/>
          </a:p>
        </p:txBody>
      </p:sp>
      <p:sp>
        <p:nvSpPr>
          <p:cNvPr id="36" name="Shape 36"/>
          <p:cNvSpPr>
            <a:spLocks noGrp="1"/>
          </p:cNvSpPr>
          <p:nvPr>
            <p:ph type="body" idx="1"/>
          </p:nvPr>
        </p:nvSpPr>
        <p:spPr>
          <a:xfrm>
            <a:off x="1104900" y="1875788"/>
            <a:ext cx="10795000" cy="6282694"/>
          </a:xfrm>
          <a:prstGeom prst="rect">
            <a:avLst/>
          </a:prstGeom>
        </p:spPr>
        <p:txBody>
          <a:bodyPr/>
          <a:lstStyle/>
          <a:p>
            <a:pPr marL="1524000" lvl="0" indent="-1524000">
              <a:buBlip>
                <a:blip r:embed="rId2"/>
              </a:buBlip>
              <a:defRPr sz="1800">
                <a:solidFill>
                  <a:srgbClr val="000000"/>
                </a:solidFill>
              </a:defRPr>
            </a:pPr>
            <a:r>
              <a:rPr sz="3600">
                <a:solidFill>
                  <a:srgbClr val="625B48"/>
                </a:solidFill>
              </a:rPr>
              <a:t>Nous avons tous un coeur, organe important pour propulser le sang vers les diverses parties du corps. Il est unique dans ses fonctions et dans sa structure, comment alors le donner, pourquoi et à qui le donner?</a:t>
            </a:r>
          </a:p>
          <a:p>
            <a:pPr marL="1524000" lvl="0" indent="-1524000">
              <a:buBlip>
                <a:blip r:embed="rId2"/>
              </a:buBlip>
              <a:defRPr sz="1800">
                <a:solidFill>
                  <a:srgbClr val="000000"/>
                </a:solidFill>
              </a:defRPr>
            </a:pPr>
            <a:r>
              <a:rPr sz="3600">
                <a:solidFill>
                  <a:srgbClr val="625B48"/>
                </a:solidFill>
              </a:rPr>
              <a:t>Rappelons sa structure et son fonctionnement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1104900" y="571500"/>
            <a:ext cx="10795000" cy="2362200"/>
          </a:xfrm>
          <a:prstGeom prst="rect">
            <a:avLst/>
          </a:prstGeom>
        </p:spPr>
        <p:txBody>
          <a:bodyPr/>
          <a:lstStyle/>
          <a:p>
            <a:pPr lvl="0"/>
            <a:endParaRPr/>
          </a:p>
        </p:txBody>
      </p:sp>
      <p:sp>
        <p:nvSpPr>
          <p:cNvPr id="39" name="Shape 39"/>
          <p:cNvSpPr>
            <a:spLocks noGrp="1"/>
          </p:cNvSpPr>
          <p:nvPr>
            <p:ph type="body" idx="1"/>
          </p:nvPr>
        </p:nvSpPr>
        <p:spPr>
          <a:xfrm>
            <a:off x="1104900" y="3022600"/>
            <a:ext cx="10795000" cy="5715000"/>
          </a:xfrm>
          <a:prstGeom prst="rect">
            <a:avLst/>
          </a:prstGeom>
        </p:spPr>
        <p:txBody>
          <a:bodyPr/>
          <a:lstStyle/>
          <a:p>
            <a:pPr lvl="0">
              <a:buBlip>
                <a:blip r:embed="rId2"/>
              </a:buBlip>
            </a:pPr>
            <a:endParaRPr/>
          </a:p>
        </p:txBody>
      </p:sp>
      <p:pic>
        <p:nvPicPr>
          <p:cNvPr id="40" name="image2.png"/>
          <p:cNvPicPr/>
          <p:nvPr/>
        </p:nvPicPr>
        <p:blipFill>
          <a:blip r:embed="rId3">
            <a:extLst/>
          </a:blip>
          <a:stretch>
            <a:fillRect/>
          </a:stretch>
        </p:blipFill>
        <p:spPr>
          <a:xfrm>
            <a:off x="1105177" y="930218"/>
            <a:ext cx="10794444" cy="841502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644484" y="1630153"/>
            <a:ext cx="12001585" cy="58272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457200">
              <a:defRPr sz="1800">
                <a:solidFill>
                  <a:srgbClr val="000000"/>
                </a:solidFill>
              </a:defRPr>
            </a:pPr>
            <a:r>
              <a:rPr sz="2800">
                <a:latin typeface="Times Roman"/>
                <a:ea typeface="Times Roman"/>
                <a:cs typeface="Times Roman"/>
                <a:sym typeface="Times Roman"/>
              </a:rPr>
              <a:t>Le cœur est un muscle creux, une pompe composée </a:t>
            </a:r>
          </a:p>
          <a:p>
            <a:pPr lvl="0" algn="l" defTabSz="457200">
              <a:defRPr sz="1800">
                <a:solidFill>
                  <a:srgbClr val="000000"/>
                </a:solidFill>
              </a:defRPr>
            </a:pPr>
            <a:r>
              <a:rPr sz="2800">
                <a:latin typeface="Times Roman"/>
                <a:ea typeface="Times Roman"/>
                <a:cs typeface="Times Roman"/>
                <a:sym typeface="Times Roman"/>
              </a:rPr>
              <a:t>de tissu musculaire, qui recueille sans cesse le sang </a:t>
            </a:r>
          </a:p>
          <a:p>
            <a:pPr lvl="0" algn="l" defTabSz="457200">
              <a:defRPr sz="1800">
                <a:solidFill>
                  <a:srgbClr val="000000"/>
                </a:solidFill>
              </a:defRPr>
            </a:pPr>
            <a:r>
              <a:rPr sz="2800">
                <a:latin typeface="Times Roman"/>
                <a:ea typeface="Times Roman"/>
                <a:cs typeface="Times Roman"/>
                <a:sym typeface="Times Roman"/>
              </a:rPr>
              <a:t>et le propulse dans les artères. </a:t>
            </a:r>
          </a:p>
          <a:p>
            <a:pPr lvl="0" algn="l" defTabSz="457200">
              <a:defRPr sz="1800">
                <a:solidFill>
                  <a:srgbClr val="000000"/>
                </a:solidFill>
              </a:defRPr>
            </a:pPr>
            <a:r>
              <a:rPr sz="3200">
                <a:latin typeface="Times Roman"/>
                <a:ea typeface="Times Roman"/>
                <a:cs typeface="Times Roman"/>
                <a:sym typeface="Times Roman"/>
              </a:rPr>
              <a:t>Il est composé de quatre chambres (deux </a:t>
            </a:r>
            <a:r>
              <a:rPr sz="3200" b="1">
                <a:latin typeface="Times Roman"/>
                <a:ea typeface="Times Roman"/>
                <a:cs typeface="Times Roman"/>
                <a:sym typeface="Times Roman"/>
              </a:rPr>
              <a:t>oreillettes</a:t>
            </a:r>
            <a:r>
              <a:rPr sz="3200">
                <a:latin typeface="Times Roman"/>
                <a:ea typeface="Times Roman"/>
                <a:cs typeface="Times Roman"/>
                <a:sym typeface="Times Roman"/>
              </a:rPr>
              <a:t> </a:t>
            </a:r>
          </a:p>
          <a:p>
            <a:pPr lvl="0" algn="l" defTabSz="457200">
              <a:defRPr sz="1800">
                <a:solidFill>
                  <a:srgbClr val="000000"/>
                </a:solidFill>
              </a:defRPr>
            </a:pPr>
            <a:r>
              <a:rPr sz="3200">
                <a:latin typeface="Times Roman"/>
                <a:ea typeface="Times Roman"/>
                <a:cs typeface="Times Roman"/>
                <a:sym typeface="Times Roman"/>
              </a:rPr>
              <a:t>et deux </a:t>
            </a:r>
            <a:r>
              <a:rPr sz="3200" b="1">
                <a:latin typeface="Times Roman"/>
                <a:ea typeface="Times Roman"/>
                <a:cs typeface="Times Roman"/>
                <a:sym typeface="Times Roman"/>
              </a:rPr>
              <a:t>ventricules</a:t>
            </a:r>
            <a:r>
              <a:rPr sz="3200">
                <a:latin typeface="Times Roman"/>
                <a:ea typeface="Times Roman"/>
                <a:cs typeface="Times Roman"/>
                <a:sym typeface="Times Roman"/>
              </a:rPr>
              <a:t>), équipées de </a:t>
            </a:r>
            <a:r>
              <a:rPr sz="3200" b="1">
                <a:latin typeface="Times Roman"/>
                <a:ea typeface="Times Roman"/>
                <a:cs typeface="Times Roman"/>
                <a:sym typeface="Times Roman"/>
              </a:rPr>
              <a:t>valvules</a:t>
            </a:r>
            <a:r>
              <a:rPr sz="3200">
                <a:latin typeface="Times Roman"/>
                <a:ea typeface="Times Roman"/>
                <a:cs typeface="Times Roman"/>
                <a:sym typeface="Times Roman"/>
              </a:rPr>
              <a:t> qui </a:t>
            </a:r>
          </a:p>
          <a:p>
            <a:pPr lvl="0" algn="l" defTabSz="457200">
              <a:defRPr sz="1800">
                <a:solidFill>
                  <a:srgbClr val="000000"/>
                </a:solidFill>
              </a:defRPr>
            </a:pPr>
            <a:r>
              <a:rPr sz="3200">
                <a:latin typeface="Times Roman"/>
                <a:ea typeface="Times Roman"/>
                <a:cs typeface="Times Roman"/>
                <a:sym typeface="Times Roman"/>
              </a:rPr>
              <a:t>empêchent les reflux: le sang ne peut donc, sous l’effet</a:t>
            </a:r>
          </a:p>
          <a:p>
            <a:pPr lvl="0" algn="l" defTabSz="457200">
              <a:defRPr sz="1800">
                <a:solidFill>
                  <a:srgbClr val="000000"/>
                </a:solidFill>
              </a:defRPr>
            </a:pPr>
            <a:r>
              <a:rPr sz="3200">
                <a:latin typeface="Times Roman"/>
                <a:ea typeface="Times Roman"/>
                <a:cs typeface="Times Roman"/>
                <a:sym typeface="Times Roman"/>
              </a:rPr>
              <a:t> des battements cardiaques, circuler que dans un seul sens. </a:t>
            </a:r>
          </a:p>
          <a:p>
            <a:pPr lvl="0" algn="l" defTabSz="457200">
              <a:defRPr sz="1800">
                <a:solidFill>
                  <a:srgbClr val="000000"/>
                </a:solidFill>
              </a:defRPr>
            </a:pPr>
            <a:r>
              <a:rPr sz="3200">
                <a:latin typeface="Times Roman"/>
                <a:ea typeface="Times Roman"/>
                <a:cs typeface="Times Roman"/>
                <a:sym typeface="Times Roman"/>
              </a:rPr>
              <a:t>Le cœur se contracte très régulièrement et la continuité </a:t>
            </a:r>
          </a:p>
          <a:p>
            <a:pPr lvl="0" algn="l" defTabSz="457200">
              <a:defRPr sz="1800">
                <a:solidFill>
                  <a:srgbClr val="000000"/>
                </a:solidFill>
              </a:defRPr>
            </a:pPr>
            <a:r>
              <a:rPr sz="3200">
                <a:latin typeface="Times Roman"/>
                <a:ea typeface="Times Roman"/>
                <a:cs typeface="Times Roman"/>
                <a:sym typeface="Times Roman"/>
              </a:rPr>
              <a:t>de ses battements est essentielle à la vie: un arrêt de la </a:t>
            </a:r>
          </a:p>
          <a:p>
            <a:pPr lvl="0" algn="l" defTabSz="457200">
              <a:defRPr sz="1800">
                <a:solidFill>
                  <a:srgbClr val="000000"/>
                </a:solidFill>
              </a:defRPr>
            </a:pPr>
            <a:r>
              <a:rPr sz="3200">
                <a:latin typeface="Times Roman"/>
                <a:ea typeface="Times Roman"/>
                <a:cs typeface="Times Roman"/>
                <a:sym typeface="Times Roman"/>
              </a:rPr>
              <a:t>pulsation cardiaque est l'un des signes les plus évidents</a:t>
            </a:r>
          </a:p>
          <a:p>
            <a:pPr lvl="0" algn="l" defTabSz="457200">
              <a:defRPr sz="1800">
                <a:solidFill>
                  <a:srgbClr val="000000"/>
                </a:solidFill>
              </a:defRPr>
            </a:pPr>
            <a:r>
              <a:rPr sz="3200">
                <a:latin typeface="Times Roman"/>
                <a:ea typeface="Times Roman"/>
                <a:cs typeface="Times Roman"/>
                <a:sym typeface="Times Roman"/>
              </a:rPr>
              <a:t> d'un décès.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1104900" y="571498"/>
            <a:ext cx="10795000" cy="1496817"/>
          </a:xfrm>
          <a:prstGeom prst="rect">
            <a:avLst/>
          </a:prstGeom>
        </p:spPr>
        <p:txBody>
          <a:bodyPr/>
          <a:lstStyle/>
          <a:p>
            <a:pPr lvl="0"/>
            <a:endParaRPr/>
          </a:p>
        </p:txBody>
      </p:sp>
      <p:sp>
        <p:nvSpPr>
          <p:cNvPr id="47" name="Shape 47"/>
          <p:cNvSpPr>
            <a:spLocks noGrp="1"/>
          </p:cNvSpPr>
          <p:nvPr>
            <p:ph type="body" idx="1"/>
          </p:nvPr>
        </p:nvSpPr>
        <p:spPr>
          <a:xfrm>
            <a:off x="871219" y="1205221"/>
            <a:ext cx="10795001" cy="7532379"/>
          </a:xfrm>
          <a:prstGeom prst="rect">
            <a:avLst/>
          </a:prstGeom>
        </p:spPr>
        <p:txBody>
          <a:bodyPr>
            <a:normAutofit lnSpcReduction="10000"/>
          </a:bodyPr>
          <a:lstStyle/>
          <a:p>
            <a:pPr marL="1524000" lvl="0" indent="-1524000">
              <a:buBlip>
                <a:blip r:embed="rId2"/>
              </a:buBlip>
              <a:defRPr sz="1800">
                <a:solidFill>
                  <a:srgbClr val="000000"/>
                </a:solidFill>
              </a:defRPr>
            </a:pPr>
            <a:r>
              <a:rPr sz="3600">
                <a:solidFill>
                  <a:srgbClr val="625B48"/>
                </a:solidFill>
              </a:rPr>
              <a:t>Pour que ce coeur fonctionne normalement il  faut que le muscle appelé myocarde qui le constitue soit bien irrigué , bien entretenu.</a:t>
            </a:r>
          </a:p>
          <a:p>
            <a:pPr marL="1524000" lvl="0" indent="-1524000">
              <a:buBlip>
                <a:blip r:embed="rId2"/>
              </a:buBlip>
              <a:defRPr sz="1800">
                <a:solidFill>
                  <a:srgbClr val="000000"/>
                </a:solidFill>
              </a:defRPr>
            </a:pPr>
            <a:r>
              <a:rPr sz="3600">
                <a:solidFill>
                  <a:srgbClr val="625B48"/>
                </a:solidFill>
              </a:rPr>
              <a:t>Sa fonction essentielle est de faire circuler le sang dans les différentes parties de notre organisme et pour cela il lui faut des voies bien libres et en bon état; il est question des vaisseaux sanguins artères et veines</a:t>
            </a:r>
          </a:p>
          <a:p>
            <a:pPr marL="1524000" lvl="0" indent="-1524000">
              <a:buBlip>
                <a:blip r:embed="rId2"/>
              </a:buBlip>
              <a:defRPr sz="1800">
                <a:solidFill>
                  <a:srgbClr val="000000"/>
                </a:solidFill>
              </a:defRPr>
            </a:pPr>
            <a:r>
              <a:rPr sz="3600">
                <a:solidFill>
                  <a:srgbClr val="625B48"/>
                </a:solidFill>
              </a:rPr>
              <a:t>Rappelons qu’il y a un sens à cette circulation: des artères partent du coeur et des veines y retournent.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1104900" y="571500"/>
            <a:ext cx="10795000" cy="2362200"/>
          </a:xfrm>
          <a:prstGeom prst="rect">
            <a:avLst/>
          </a:prstGeom>
        </p:spPr>
        <p:txBody>
          <a:bodyPr/>
          <a:lstStyle/>
          <a:p>
            <a:pPr lvl="0"/>
            <a:endParaRPr/>
          </a:p>
        </p:txBody>
      </p:sp>
      <p:sp>
        <p:nvSpPr>
          <p:cNvPr id="50" name="Shape 50"/>
          <p:cNvSpPr>
            <a:spLocks noGrp="1"/>
          </p:cNvSpPr>
          <p:nvPr>
            <p:ph type="body" idx="1"/>
          </p:nvPr>
        </p:nvSpPr>
        <p:spPr>
          <a:xfrm>
            <a:off x="1104900" y="3022600"/>
            <a:ext cx="10795000" cy="5715000"/>
          </a:xfrm>
          <a:prstGeom prst="rect">
            <a:avLst/>
          </a:prstGeom>
        </p:spPr>
        <p:txBody>
          <a:bodyPr/>
          <a:lstStyle/>
          <a:p>
            <a:pPr lvl="0">
              <a:buBlip>
                <a:blip r:embed="rId2"/>
              </a:buBlip>
            </a:pPr>
            <a:endParaRPr/>
          </a:p>
        </p:txBody>
      </p:sp>
      <p:pic>
        <p:nvPicPr>
          <p:cNvPr id="51" name="image3.png"/>
          <p:cNvPicPr/>
          <p:nvPr/>
        </p:nvPicPr>
        <p:blipFill>
          <a:blip r:embed="rId3">
            <a:extLst/>
          </a:blip>
          <a:stretch>
            <a:fillRect/>
          </a:stretch>
        </p:blipFill>
        <p:spPr>
          <a:xfrm>
            <a:off x="3219979" y="881118"/>
            <a:ext cx="7033691" cy="8455407"/>
          </a:xfrm>
          <a:prstGeom prst="rect">
            <a:avLst/>
          </a:prstGeom>
          <a:ln w="12700">
            <a:miter lim="400000"/>
          </a:ln>
        </p:spPr>
      </p:pic>
      <p:sp>
        <p:nvSpPr>
          <p:cNvPr id="52" name="Shape 52"/>
          <p:cNvSpPr/>
          <p:nvPr/>
        </p:nvSpPr>
        <p:spPr>
          <a:xfrm>
            <a:off x="332469" y="3362754"/>
            <a:ext cx="2754427" cy="268020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lvl="0">
              <a:defRPr sz="1800">
                <a:solidFill>
                  <a:srgbClr val="000000"/>
                </a:solidFill>
              </a:defRPr>
            </a:pPr>
            <a:r>
              <a:rPr sz="4000">
                <a:solidFill>
                  <a:srgbClr val="625B48"/>
                </a:solidFill>
                <a:latin typeface="Didot"/>
                <a:ea typeface="Didot"/>
                <a:cs typeface="Didot"/>
                <a:sym typeface="Didot"/>
              </a:rPr>
              <a:t>Sens</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de la</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Circulation</a:t>
            </a:r>
            <a:endParaRPr>
              <a:latin typeface="Didot"/>
              <a:ea typeface="Didot"/>
              <a:cs typeface="Didot"/>
              <a:sym typeface="Didot"/>
            </a:endParaRPr>
          </a:p>
          <a:p>
            <a:pPr lvl="0">
              <a:defRPr sz="1800">
                <a:solidFill>
                  <a:srgbClr val="000000"/>
                </a:solidFill>
              </a:defRPr>
            </a:pPr>
            <a:r>
              <a:rPr sz="4000">
                <a:solidFill>
                  <a:srgbClr val="625B48"/>
                </a:solidFill>
                <a:latin typeface="Didot"/>
                <a:ea typeface="Didot"/>
                <a:cs typeface="Didot"/>
                <a:sym typeface="Didot"/>
              </a:rPr>
              <a:t>sanguine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104900" y="571500"/>
            <a:ext cx="10795000" cy="2362200"/>
          </a:xfrm>
          <a:prstGeom prst="rect">
            <a:avLst/>
          </a:prstGeom>
        </p:spPr>
        <p:txBody>
          <a:bodyPr/>
          <a:lstStyle/>
          <a:p>
            <a:pPr lvl="0"/>
            <a:endParaRPr/>
          </a:p>
        </p:txBody>
      </p:sp>
      <p:sp>
        <p:nvSpPr>
          <p:cNvPr id="55" name="Shape 55"/>
          <p:cNvSpPr>
            <a:spLocks noGrp="1"/>
          </p:cNvSpPr>
          <p:nvPr>
            <p:ph type="body" idx="1"/>
          </p:nvPr>
        </p:nvSpPr>
        <p:spPr>
          <a:xfrm>
            <a:off x="343072" y="-32902"/>
            <a:ext cx="11505856" cy="7462402"/>
          </a:xfrm>
          <a:prstGeom prst="rect">
            <a:avLst/>
          </a:prstGeom>
        </p:spPr>
        <p:txBody>
          <a:bodyPr/>
          <a:lstStyle/>
          <a:p>
            <a:pPr marL="1203748" lvl="0" indent="-1203748" defTabSz="549148">
              <a:spcBef>
                <a:spcPts val="3000"/>
              </a:spcBef>
              <a:buBlip>
                <a:blip r:embed="rId2"/>
              </a:buBlip>
              <a:defRPr sz="1800">
                <a:solidFill>
                  <a:srgbClr val="000000"/>
                </a:solidFill>
              </a:defRPr>
            </a:pPr>
            <a:r>
              <a:rPr sz="3300">
                <a:solidFill>
                  <a:srgbClr val="625B48"/>
                </a:solidFill>
              </a:rPr>
              <a:t>Ce système cardio-vasculaire  retient beaucoup notre attention en ce moment en Guadeloupe ou beaucoup de pathologies s’y afférent </a:t>
            </a:r>
            <a:endParaRPr sz="3300"/>
          </a:p>
          <a:p>
            <a:pPr marL="1203748" lvl="0" indent="-1203748" defTabSz="549148">
              <a:spcBef>
                <a:spcPts val="3000"/>
              </a:spcBef>
              <a:buBlip>
                <a:blip r:embed="rId2"/>
              </a:buBlip>
              <a:defRPr sz="1800">
                <a:solidFill>
                  <a:srgbClr val="000000"/>
                </a:solidFill>
              </a:defRPr>
            </a:pPr>
            <a:r>
              <a:rPr sz="3300">
                <a:solidFill>
                  <a:srgbClr val="625B48"/>
                </a:solidFill>
              </a:rPr>
              <a:t>Les statistiques sont effrayants en matière d’HTA, d’AVC (accident vasculaire cérébral), d’AIT (accident ischémique transitoire), de Coronaropathies ( infarctus en particulier).</a:t>
            </a:r>
          </a:p>
        </p:txBody>
      </p:sp>
      <p:sp>
        <p:nvSpPr>
          <p:cNvPr id="56" name="Shape 56"/>
          <p:cNvSpPr/>
          <p:nvPr/>
        </p:nvSpPr>
        <p:spPr>
          <a:xfrm>
            <a:off x="343072" y="5275986"/>
            <a:ext cx="11505855" cy="32919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698500" lvl="0" indent="-698500" algn="l">
              <a:spcBef>
                <a:spcPts val="3200"/>
              </a:spcBef>
              <a:buSzPct val="40000"/>
              <a:buBlip>
                <a:blip r:embed="rId2"/>
              </a:buBlip>
              <a:defRPr sz="1800">
                <a:solidFill>
                  <a:srgbClr val="000000"/>
                </a:solidFill>
              </a:defRPr>
            </a:pPr>
            <a:r>
              <a:rPr sz="3300">
                <a:solidFill>
                  <a:srgbClr val="625B48"/>
                </a:solidFill>
                <a:latin typeface="Didot"/>
                <a:ea typeface="Didot"/>
                <a:cs typeface="Didot"/>
                <a:sym typeface="Didot"/>
              </a:rPr>
              <a:t>En Guadeloupe, une étude réalisée par le réseau HTA du Dr Atallah montre une prévalence de l’HTAde 26% (22% chez l’homme et 31% chez la femme) ; 20% de la population adulte est sous traitement. </a:t>
            </a:r>
            <a:br>
              <a:rPr sz="3300">
                <a:solidFill>
                  <a:srgbClr val="625B48"/>
                </a:solidFill>
                <a:latin typeface="Didot"/>
                <a:ea typeface="Didot"/>
                <a:cs typeface="Didot"/>
                <a:sym typeface="Didot"/>
              </a:rPr>
            </a:br>
            <a:r>
              <a:rPr sz="3300">
                <a:solidFill>
                  <a:srgbClr val="625B48"/>
                </a:solidFill>
                <a:latin typeface="Didot"/>
                <a:ea typeface="Didot"/>
                <a:cs typeface="Didot"/>
                <a:sym typeface="Didot"/>
              </a:rPr>
              <a:t>La prévalence de l’HTA en Guadeloupe est supérieure à celle de la France métropolitaine.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104900" y="571500"/>
            <a:ext cx="10795000" cy="2362200"/>
          </a:xfrm>
          <a:prstGeom prst="rect">
            <a:avLst/>
          </a:prstGeom>
        </p:spPr>
        <p:txBody>
          <a:bodyPr/>
          <a:lstStyle/>
          <a:p>
            <a:pPr lvl="0"/>
            <a:endParaRPr/>
          </a:p>
        </p:txBody>
      </p:sp>
      <p:sp>
        <p:nvSpPr>
          <p:cNvPr id="59" name="Shape 59"/>
          <p:cNvSpPr>
            <a:spLocks noGrp="1"/>
          </p:cNvSpPr>
          <p:nvPr>
            <p:ph type="body" idx="1"/>
          </p:nvPr>
        </p:nvSpPr>
        <p:spPr>
          <a:xfrm>
            <a:off x="1104900" y="1408012"/>
            <a:ext cx="10795000" cy="7329587"/>
          </a:xfrm>
          <a:prstGeom prst="rect">
            <a:avLst/>
          </a:prstGeom>
        </p:spPr>
        <p:txBody>
          <a:bodyPr/>
          <a:lstStyle/>
          <a:p>
            <a:pPr marL="983156" lvl="0" indent="-983156" defTabSz="508254">
              <a:spcBef>
                <a:spcPts val="2700"/>
              </a:spcBef>
              <a:buBlip>
                <a:blip r:embed="rId2"/>
              </a:buBlip>
              <a:defRPr sz="1800">
                <a:solidFill>
                  <a:srgbClr val="000000"/>
                </a:solidFill>
              </a:defRPr>
            </a:pPr>
            <a:r>
              <a:rPr sz="3100">
                <a:solidFill>
                  <a:srgbClr val="625B48"/>
                </a:solidFill>
              </a:rPr>
              <a:t>Les lois de la santé nous interpellent de plus en plus et nous poussent à changer notre mode de vie</a:t>
            </a:r>
            <a:endParaRPr sz="3100"/>
          </a:p>
          <a:p>
            <a:pPr marL="983156" lvl="0" indent="-983156" defTabSz="508254">
              <a:spcBef>
                <a:spcPts val="2700"/>
              </a:spcBef>
              <a:buBlip>
                <a:blip r:embed="rId2"/>
              </a:buBlip>
              <a:defRPr sz="1800">
                <a:solidFill>
                  <a:srgbClr val="000000"/>
                </a:solidFill>
              </a:defRPr>
            </a:pPr>
            <a:r>
              <a:rPr sz="3100">
                <a:solidFill>
                  <a:srgbClr val="625B48"/>
                </a:solidFill>
              </a:rPr>
              <a:t>Elles nous incitent à utiliser les 8 remèdes naturelles que nous connaissons désormais , pour éviter la maladie qui est la perte de l’équilibre holistique: physique, mental et spirituel.</a:t>
            </a:r>
            <a:endParaRPr sz="3100"/>
          </a:p>
          <a:p>
            <a:pPr marL="983156" lvl="0" indent="-983156" defTabSz="508254">
              <a:spcBef>
                <a:spcPts val="2700"/>
              </a:spcBef>
              <a:buBlip>
                <a:blip r:embed="rId2"/>
              </a:buBlip>
              <a:defRPr sz="1800">
                <a:solidFill>
                  <a:srgbClr val="000000"/>
                </a:solidFill>
              </a:defRPr>
            </a:pPr>
            <a:r>
              <a:rPr sz="3100">
                <a:solidFill>
                  <a:srgbClr val="625B48"/>
                </a:solidFill>
              </a:rPr>
              <a:t>Si toutefois cet équilibre est perdu nous devons passer à la phase de prévention secondaire et de traitement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1104900" y="571500"/>
            <a:ext cx="10795000" cy="2362200"/>
          </a:xfrm>
          <a:prstGeom prst="rect">
            <a:avLst/>
          </a:prstGeom>
        </p:spPr>
        <p:txBody>
          <a:bodyPr/>
          <a:lstStyle/>
          <a:p>
            <a:pPr lvl="0"/>
            <a:endParaRPr/>
          </a:p>
        </p:txBody>
      </p:sp>
      <p:sp>
        <p:nvSpPr>
          <p:cNvPr id="62" name="Shape 62"/>
          <p:cNvSpPr>
            <a:spLocks noGrp="1"/>
          </p:cNvSpPr>
          <p:nvPr>
            <p:ph type="body" idx="1"/>
          </p:nvPr>
        </p:nvSpPr>
        <p:spPr>
          <a:xfrm>
            <a:off x="1104900" y="2438400"/>
            <a:ext cx="10795000" cy="5715000"/>
          </a:xfrm>
          <a:prstGeom prst="rect">
            <a:avLst/>
          </a:prstGeom>
        </p:spPr>
        <p:txBody>
          <a:bodyPr/>
          <a:lstStyle>
            <a:lvl1pPr marL="1524000" indent="-1524000">
              <a:buBlip>
                <a:blip r:embed="rId2"/>
              </a:buBlip>
            </a:lvl1pPr>
          </a:lstStyle>
          <a:p>
            <a:pPr lvl="0">
              <a:defRPr sz="1800">
                <a:solidFill>
                  <a:srgbClr val="000000"/>
                </a:solidFill>
              </a:defRPr>
            </a:pPr>
            <a:r>
              <a:rPr sz="3600">
                <a:solidFill>
                  <a:srgbClr val="625B48"/>
                </a:solidFill>
              </a:rPr>
              <a:t>Les spécialistes du coeur, les cardiologues sont ceux qui interviennent en matière de pathologies cardio-vasculaires et ils sont débordés ; mais nous avons un cardiologue qui nous demande de lui confier notre coeur, le médecin par excellence , le Père créateur de l’homme qui connait son fonctionnement et est prêt à réparer toute défaillance</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D62"/>
        </a:solidFill>
        <a:ln w="25400" cap="flat">
          <a:solidFill>
            <a:srgbClr val="9EA3A1"/>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EA3A1"/>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D62"/>
        </a:solidFill>
        <a:ln w="25400" cap="flat">
          <a:solidFill>
            <a:srgbClr val="9EA3A1"/>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EA3A1"/>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864</Words>
  <Application>Microsoft Office PowerPoint</Application>
  <PresentationFormat>Personnalisé</PresentationFormat>
  <Paragraphs>89</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Default</vt:lpstr>
      <vt:lpstr>DONNE-MOI  TON COEUR</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Donne-moi ton coeur</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DONNE-MOI  TON COEUR</dc:title>
  <cp:lastModifiedBy>Marcel Alphonso</cp:lastModifiedBy>
  <cp:revision>2</cp:revision>
  <dcterms:modified xsi:type="dcterms:W3CDTF">2016-01-13T11:47:30Z</dcterms:modified>
</cp:coreProperties>
</file>