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240" y="6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30456722"/>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Texte du titre</a:t>
            </a:r>
          </a:p>
        </p:txBody>
      </p:sp>
      <p:sp>
        <p:nvSpPr>
          <p:cNvPr id="7" name="Shape 7"/>
          <p:cNvSpPr>
            <a:spLocks noGrp="1"/>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6200"/>
              <a:t>Texte du titre</a:t>
            </a:r>
          </a:p>
        </p:txBody>
      </p:sp>
      <p:sp>
        <p:nvSpPr>
          <p:cNvPr id="32" name="Shape 32"/>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pPr>
            <a:r>
              <a:rPr sz="6200"/>
              <a:t>Texte du titre</a:t>
            </a:r>
          </a:p>
        </p:txBody>
      </p:sp>
      <p:sp>
        <p:nvSpPr>
          <p:cNvPr id="36" name="Shape 36"/>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6200"/>
              <a:t>Texte du titre</a:t>
            </a:r>
          </a:p>
        </p:txBody>
      </p:sp>
      <p:sp>
        <p:nvSpPr>
          <p:cNvPr id="40" name="Shape 40"/>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pPr>
            <a:r>
              <a:rPr sz="6200"/>
              <a:t>Texte du titre</a:t>
            </a:r>
          </a:p>
        </p:txBody>
      </p:sp>
      <p:sp>
        <p:nvSpPr>
          <p:cNvPr id="44" name="Shape 44"/>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pPr>
            <a:r>
              <a:rPr sz="6200"/>
              <a:t>Texte du titre</a:t>
            </a:r>
          </a:p>
        </p:txBody>
      </p:sp>
      <p:sp>
        <p:nvSpPr>
          <p:cNvPr id="48" name="Shape 48"/>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pPr>
            <a:r>
              <a:rPr sz="6200"/>
              <a:t>Texte du titre</a:t>
            </a:r>
          </a:p>
        </p:txBody>
      </p:sp>
      <p:sp>
        <p:nvSpPr>
          <p:cNvPr id="52" name="Shape 52"/>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pPr>
            <a:r>
              <a:rPr sz="6200"/>
              <a:t>Texte du titre</a:t>
            </a:r>
          </a:p>
        </p:txBody>
      </p:sp>
      <p:sp>
        <p:nvSpPr>
          <p:cNvPr id="56" name="Shape 56"/>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57" name="Shape 5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9" name="Shape 9"/>
          <p:cNvSpPr>
            <a:spLocks noGrp="1"/>
          </p:cNvSpPr>
          <p:nvPr>
            <p:ph type="title"/>
          </p:nvPr>
        </p:nvSpPr>
        <p:spPr>
          <a:xfrm>
            <a:off x="1270000" y="6718300"/>
            <a:ext cx="10464800" cy="14224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Texte du titre</a:t>
            </a:r>
          </a:p>
        </p:txBody>
      </p:sp>
      <p:sp>
        <p:nvSpPr>
          <p:cNvPr id="10" name="Shape 10"/>
          <p:cNvSpPr>
            <a:spLocks noGrp="1"/>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pPr>
            <a:r>
              <a:rPr sz="6200"/>
              <a:t>Texte du titre</a:t>
            </a:r>
          </a:p>
        </p:txBody>
      </p:sp>
      <p:sp>
        <p:nvSpPr>
          <p:cNvPr id="60" name="Shape 60"/>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pPr>
            <a:r>
              <a:rPr sz="6200"/>
              <a:t>Texte du titre</a:t>
            </a:r>
          </a:p>
        </p:txBody>
      </p:sp>
      <p:sp>
        <p:nvSpPr>
          <p:cNvPr id="64" name="Shape 64"/>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65" name="Shape 6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a:pPr>
            <a:r>
              <a:rPr sz="6200"/>
              <a:t>Texte du titre</a:t>
            </a:r>
          </a:p>
        </p:txBody>
      </p:sp>
      <p:sp>
        <p:nvSpPr>
          <p:cNvPr id="68" name="Shape 68"/>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69" name="Shape 6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pPr lvl="0">
              <a:defRPr sz="1800"/>
            </a:pPr>
            <a:r>
              <a:rPr sz="6200"/>
              <a:t>Texte du titre</a:t>
            </a:r>
          </a:p>
        </p:txBody>
      </p:sp>
      <p:sp>
        <p:nvSpPr>
          <p:cNvPr id="72" name="Shape 72"/>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73" name="Shape 7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pPr>
            <a:r>
              <a:rPr sz="6200"/>
              <a:t>Texte du titre</a:t>
            </a:r>
          </a:p>
        </p:txBody>
      </p:sp>
      <p:sp>
        <p:nvSpPr>
          <p:cNvPr id="76" name="Shape 76"/>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77" name="Shape 7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pPr>
            <a:r>
              <a:rPr sz="6200"/>
              <a:t>Texte du titre</a:t>
            </a:r>
          </a:p>
        </p:txBody>
      </p:sp>
      <p:sp>
        <p:nvSpPr>
          <p:cNvPr id="80" name="Shape 80"/>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81" name="Shape 8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pPr>
            <a:r>
              <a:rPr sz="6200"/>
              <a:t>Texte du titre</a:t>
            </a:r>
          </a:p>
        </p:txBody>
      </p:sp>
      <p:sp>
        <p:nvSpPr>
          <p:cNvPr id="84" name="Shape 84"/>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85" name="Shape 8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p>
            <a:pPr lvl="0">
              <a:defRPr sz="1800"/>
            </a:pPr>
            <a:r>
              <a:rPr sz="6200"/>
              <a:t>Texte du titre</a:t>
            </a:r>
          </a:p>
        </p:txBody>
      </p:sp>
      <p:sp>
        <p:nvSpPr>
          <p:cNvPr id="88" name="Shape 88"/>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89" name="Shape 8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p>
            <a:pPr lvl="0">
              <a:defRPr sz="1800"/>
            </a:pPr>
            <a:r>
              <a:rPr sz="6200"/>
              <a:t>Texte du titre</a:t>
            </a:r>
          </a:p>
        </p:txBody>
      </p:sp>
      <p:sp>
        <p:nvSpPr>
          <p:cNvPr id="92" name="Shape 92"/>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93" name="Shape 9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a:pPr>
            <a:r>
              <a:rPr sz="6200"/>
              <a:t>Texte du titre</a:t>
            </a:r>
          </a:p>
        </p:txBody>
      </p:sp>
      <p:sp>
        <p:nvSpPr>
          <p:cNvPr id="96" name="Shape 96"/>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97" name="Shape 9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225800"/>
            <a:ext cx="10464800" cy="3302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Texte du titre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p>
            <a:pPr lvl="0">
              <a:defRPr sz="1800"/>
            </a:pPr>
            <a:r>
              <a:rPr sz="6200"/>
              <a:t>Texte du titre</a:t>
            </a:r>
          </a:p>
        </p:txBody>
      </p:sp>
      <p:sp>
        <p:nvSpPr>
          <p:cNvPr id="100" name="Shape 100"/>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01" name="Shape 10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pPr lvl="0">
              <a:defRPr sz="1800"/>
            </a:pPr>
            <a:r>
              <a:rPr sz="6200"/>
              <a:t>Texte du titre</a:t>
            </a:r>
          </a:p>
        </p:txBody>
      </p:sp>
      <p:sp>
        <p:nvSpPr>
          <p:cNvPr id="104" name="Shape 104"/>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05" name="Shape 10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pPr>
            <a:r>
              <a:rPr sz="6200"/>
              <a:t>Texte du titre</a:t>
            </a:r>
          </a:p>
        </p:txBody>
      </p:sp>
      <p:sp>
        <p:nvSpPr>
          <p:cNvPr id="108" name="Shape 108"/>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09" name="Shape 10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pPr lvl="0">
              <a:defRPr sz="1800"/>
            </a:pPr>
            <a:r>
              <a:rPr sz="6200"/>
              <a:t>Texte du titre</a:t>
            </a:r>
          </a:p>
        </p:txBody>
      </p:sp>
      <p:sp>
        <p:nvSpPr>
          <p:cNvPr id="112" name="Shape 112"/>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13" name="Shape 11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pPr>
            <a:r>
              <a:rPr sz="6200"/>
              <a:t>Texte du titre</a:t>
            </a:r>
          </a:p>
        </p:txBody>
      </p:sp>
      <p:sp>
        <p:nvSpPr>
          <p:cNvPr id="116" name="Shape 116"/>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17" name="Shape 11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pPr lvl="0">
              <a:defRPr sz="1800"/>
            </a:pPr>
            <a:r>
              <a:rPr sz="6200"/>
              <a:t>Texte du titre</a:t>
            </a:r>
          </a:p>
        </p:txBody>
      </p:sp>
      <p:sp>
        <p:nvSpPr>
          <p:cNvPr id="120" name="Shape 120"/>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21" name="Shape 12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defRPr sz="1800"/>
            </a:pPr>
            <a:r>
              <a:rPr sz="6200"/>
              <a:t>Texte du titre</a:t>
            </a:r>
          </a:p>
        </p:txBody>
      </p:sp>
      <p:sp>
        <p:nvSpPr>
          <p:cNvPr id="124" name="Shape 124"/>
          <p:cNvSpPr>
            <a:spLocks noGrp="1"/>
          </p:cNvSpPr>
          <p:nvPr>
            <p:ph type="body" idx="1"/>
          </p:nvPr>
        </p:nvSpPr>
        <p:spPr>
          <a:prstGeom prst="rect">
            <a:avLst/>
          </a:prstGeom>
        </p:spPr>
        <p:txBody>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125" name="Shape 12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14" name="Shape 14"/>
          <p:cNvSpPr>
            <a:spLocks noGrp="1"/>
          </p:cNvSpPr>
          <p:nvPr>
            <p:ph type="title"/>
          </p:nvPr>
        </p:nvSpPr>
        <p:spPr>
          <a:xfrm>
            <a:off x="952500" y="635000"/>
            <a:ext cx="5334000" cy="3987800"/>
          </a:xfrm>
          <a:prstGeom prst="rect">
            <a:avLst/>
          </a:prstGeom>
        </p:spPr>
        <p:txBody>
          <a:bodyPr lIns="0" tIns="0" rIns="0" bIns="0" anchor="b"/>
          <a:lstStyle>
            <a:lvl1pPr defTabSz="584200">
              <a:defRPr sz="6000">
                <a:latin typeface="+mn-lt"/>
                <a:ea typeface="+mn-ea"/>
                <a:cs typeface="+mn-cs"/>
                <a:sym typeface="Helvetica Light"/>
              </a:defRPr>
            </a:lvl1pPr>
          </a:lstStyle>
          <a:p>
            <a:pPr lvl="0">
              <a:defRPr sz="1800"/>
            </a:pPr>
            <a:r>
              <a:rPr sz="6000"/>
              <a:t>Texte du titre</a:t>
            </a:r>
          </a:p>
        </p:txBody>
      </p:sp>
      <p:sp>
        <p:nvSpPr>
          <p:cNvPr id="15" name="Shape 15"/>
          <p:cNvSpPr>
            <a:spLocks noGrp="1"/>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17" name="Shape 17"/>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Texte du titre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9" name="Shape 19"/>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Texte du titre</a:t>
            </a:r>
          </a:p>
        </p:txBody>
      </p:sp>
      <p:sp>
        <p:nvSpPr>
          <p:cNvPr id="20" name="Shape 20"/>
          <p:cNvSpPr>
            <a:spLocks noGrp="1"/>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Texte niveau 1</a:t>
            </a:r>
          </a:p>
          <a:p>
            <a:pPr lvl="1">
              <a:defRPr sz="1800"/>
            </a:pPr>
            <a:r>
              <a:rPr sz="3600"/>
              <a:t>Texte niveau 2</a:t>
            </a:r>
          </a:p>
          <a:p>
            <a:pPr lvl="2">
              <a:defRPr sz="1800"/>
            </a:pPr>
            <a:r>
              <a:rPr sz="3600"/>
              <a:t>Texte niveau 3</a:t>
            </a:r>
          </a:p>
          <a:p>
            <a:pPr lvl="3">
              <a:defRPr sz="1800"/>
            </a:pPr>
            <a:r>
              <a:rPr sz="3600"/>
              <a:t>Texte niveau 4</a:t>
            </a:r>
          </a:p>
          <a:p>
            <a:pPr lvl="4">
              <a:defRPr sz="1800"/>
            </a:pPr>
            <a:r>
              <a:rPr sz="3600"/>
              <a:t>Texte niveau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22" name="Shape 22"/>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Texte du titre</a:t>
            </a:r>
          </a:p>
        </p:txBody>
      </p:sp>
      <p:sp>
        <p:nvSpPr>
          <p:cNvPr id="23" name="Shape 23"/>
          <p:cNvSpPr>
            <a:spLocks noGrp="1"/>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buFontTx/>
              <a:defRPr sz="2800">
                <a:latin typeface="+mn-lt"/>
                <a:ea typeface="+mn-ea"/>
                <a:cs typeface="+mn-cs"/>
                <a:sym typeface="Helvetica Light"/>
              </a:defRPr>
            </a:lvl1pPr>
            <a:lvl2pPr marL="685800" indent="-342900" defTabSz="584200">
              <a:spcBef>
                <a:spcPts val="3200"/>
              </a:spcBef>
              <a:buSzPct val="75000"/>
              <a:buFontTx/>
              <a:buChar char="•"/>
              <a:defRPr sz="2800">
                <a:latin typeface="+mn-lt"/>
                <a:ea typeface="+mn-ea"/>
                <a:cs typeface="+mn-cs"/>
                <a:sym typeface="Helvetica Light"/>
              </a:defRPr>
            </a:lvl2pPr>
            <a:lvl3pPr marL="1028700" indent="-342900" defTabSz="584200">
              <a:spcBef>
                <a:spcPts val="3200"/>
              </a:spcBef>
              <a:buSzPct val="75000"/>
              <a:buFontTx/>
              <a:defRPr sz="2800">
                <a:latin typeface="+mn-lt"/>
                <a:ea typeface="+mn-ea"/>
                <a:cs typeface="+mn-cs"/>
                <a:sym typeface="Helvetica Light"/>
              </a:defRPr>
            </a:lvl3pPr>
            <a:lvl4pPr marL="1371600" indent="-342900" defTabSz="584200">
              <a:spcBef>
                <a:spcPts val="3200"/>
              </a:spcBef>
              <a:buSzPct val="75000"/>
              <a:buFontTx/>
              <a:buChar char="•"/>
              <a:defRPr sz="2800">
                <a:latin typeface="+mn-lt"/>
                <a:ea typeface="+mn-ea"/>
                <a:cs typeface="+mn-cs"/>
                <a:sym typeface="Helvetica Light"/>
              </a:defRPr>
            </a:lvl4pPr>
            <a:lvl5pPr marL="1714500" indent="-342900" defTabSz="584200">
              <a:spcBef>
                <a:spcPts val="3200"/>
              </a:spcBef>
              <a:buSzPct val="75000"/>
              <a:buFontTx/>
              <a:buChar char="•"/>
              <a:defRPr sz="2800">
                <a:latin typeface="+mn-lt"/>
                <a:ea typeface="+mn-ea"/>
                <a:cs typeface="+mn-cs"/>
                <a:sym typeface="Helvetica Light"/>
              </a:defRPr>
            </a:lvl5p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25" name="Shape 25"/>
          <p:cNvSpPr>
            <a:spLocks noGrp="1"/>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Texte niveau 1</a:t>
            </a:r>
          </a:p>
          <a:p>
            <a:pPr lvl="1">
              <a:defRPr sz="1800"/>
            </a:pPr>
            <a:r>
              <a:rPr sz="3600"/>
              <a:t>Texte niveau 2</a:t>
            </a:r>
          </a:p>
          <a:p>
            <a:pPr lvl="2">
              <a:defRPr sz="1800"/>
            </a:pPr>
            <a:r>
              <a:rPr sz="3600"/>
              <a:t>Texte niveau 3</a:t>
            </a:r>
          </a:p>
          <a:p>
            <a:pPr lvl="3">
              <a:defRPr sz="1800"/>
            </a:pPr>
            <a:r>
              <a:rPr sz="3600"/>
              <a:t>Texte niveau 4</a:t>
            </a:r>
          </a:p>
          <a:p>
            <a:pPr lvl="4">
              <a:defRPr sz="1800"/>
            </a:pPr>
            <a:r>
              <a:rPr sz="3600"/>
              <a:t>Texte niveau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130952"/>
            <a:ext cx="11704322" cy="214488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normAutofit/>
          </a:bodyPr>
          <a:lstStyle/>
          <a:p>
            <a:pPr lvl="0">
              <a:defRPr sz="1800"/>
            </a:pPr>
            <a:r>
              <a:rPr sz="6200"/>
              <a:t>Texte du titre</a:t>
            </a:r>
          </a:p>
        </p:txBody>
      </p:sp>
      <p:sp>
        <p:nvSpPr>
          <p:cNvPr id="3" name="Shape 3"/>
          <p:cNvSpPr>
            <a:spLocks noGrp="1"/>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lvl="0">
              <a:defRPr sz="1800"/>
            </a:pPr>
            <a:r>
              <a:rPr sz="4400"/>
              <a:t>Texte niveau 1</a:t>
            </a:r>
          </a:p>
          <a:p>
            <a:pPr lvl="1">
              <a:defRPr sz="1800"/>
            </a:pPr>
            <a:r>
              <a:rPr sz="4400"/>
              <a:t>Texte niveau 2</a:t>
            </a:r>
          </a:p>
          <a:p>
            <a:pPr lvl="2">
              <a:defRPr sz="1800"/>
            </a:pPr>
            <a:r>
              <a:rPr sz="4400"/>
              <a:t>Texte niveau 3</a:t>
            </a:r>
          </a:p>
          <a:p>
            <a:pPr lvl="3">
              <a:defRPr sz="1800"/>
            </a:pPr>
            <a:r>
              <a:rPr sz="4400"/>
              <a:t>Texte niveau 4</a:t>
            </a:r>
          </a:p>
          <a:p>
            <a:pPr lvl="4">
              <a:defRPr sz="1800"/>
            </a:pPr>
            <a:r>
              <a:rPr sz="4400"/>
              <a:t>Texte niveau 5</a:t>
            </a:r>
          </a:p>
        </p:txBody>
      </p:sp>
      <p:sp>
        <p:nvSpPr>
          <p:cNvPr id="4" name="Shape 4"/>
          <p:cNvSpPr>
            <a:spLocks noGrp="1"/>
          </p:cNvSpPr>
          <p:nvPr>
            <p:ph type="sldNum" sz="quarter" idx="2"/>
          </p:nvPr>
        </p:nvSpPr>
        <p:spPr>
          <a:xfrm>
            <a:off x="9320107" y="9114112"/>
            <a:ext cx="3034454" cy="371349"/>
          </a:xfrm>
          <a:prstGeom prst="rect">
            <a:avLst/>
          </a:prstGeom>
          <a:ln w="12700">
            <a:miter lim="400000"/>
          </a:ln>
        </p:spPr>
        <p:txBody>
          <a:bodyPr lIns="65023" tIns="65023" rIns="65023" bIns="65023" anchor="ctr">
            <a:spAutoFit/>
          </a:bodyPr>
          <a:lstStyle>
            <a:lvl1pPr algn="r" defTabSz="914400">
              <a:defRPr sz="1600">
                <a:solidFill>
                  <a:srgbClr val="888888"/>
                </a:solidFill>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med"/>
  <p:txStyles>
    <p:titleStyle>
      <a:lvl1pPr algn="ctr">
        <a:defRPr sz="6200">
          <a:latin typeface="Calibri"/>
          <a:ea typeface="Calibri"/>
          <a:cs typeface="Calibri"/>
          <a:sym typeface="Calibri"/>
        </a:defRPr>
      </a:lvl1pPr>
      <a:lvl2pPr algn="ctr">
        <a:defRPr sz="6200">
          <a:latin typeface="Calibri"/>
          <a:ea typeface="Calibri"/>
          <a:cs typeface="Calibri"/>
          <a:sym typeface="Calibri"/>
        </a:defRPr>
      </a:lvl2pPr>
      <a:lvl3pPr algn="ctr">
        <a:defRPr sz="6200">
          <a:latin typeface="Calibri"/>
          <a:ea typeface="Calibri"/>
          <a:cs typeface="Calibri"/>
          <a:sym typeface="Calibri"/>
        </a:defRPr>
      </a:lvl3pPr>
      <a:lvl4pPr algn="ctr">
        <a:defRPr sz="6200">
          <a:latin typeface="Calibri"/>
          <a:ea typeface="Calibri"/>
          <a:cs typeface="Calibri"/>
          <a:sym typeface="Calibri"/>
        </a:defRPr>
      </a:lvl4pPr>
      <a:lvl5pPr algn="ctr">
        <a:defRPr sz="6200">
          <a:latin typeface="Calibri"/>
          <a:ea typeface="Calibri"/>
          <a:cs typeface="Calibri"/>
          <a:sym typeface="Calibri"/>
        </a:defRPr>
      </a:lvl5pPr>
      <a:lvl6pPr algn="ctr">
        <a:defRPr sz="6200">
          <a:latin typeface="Calibri"/>
          <a:ea typeface="Calibri"/>
          <a:cs typeface="Calibri"/>
          <a:sym typeface="Calibri"/>
        </a:defRPr>
      </a:lvl6pPr>
      <a:lvl7pPr algn="ctr">
        <a:defRPr sz="6200">
          <a:latin typeface="Calibri"/>
          <a:ea typeface="Calibri"/>
          <a:cs typeface="Calibri"/>
          <a:sym typeface="Calibri"/>
        </a:defRPr>
      </a:lvl7pPr>
      <a:lvl8pPr algn="ctr">
        <a:defRPr sz="6200">
          <a:latin typeface="Calibri"/>
          <a:ea typeface="Calibri"/>
          <a:cs typeface="Calibri"/>
          <a:sym typeface="Calibri"/>
        </a:defRPr>
      </a:lvl8pPr>
      <a:lvl9pPr algn="ctr">
        <a:defRPr sz="6200">
          <a:latin typeface="Calibri"/>
          <a:ea typeface="Calibri"/>
          <a:cs typeface="Calibri"/>
          <a:sym typeface="Calibri"/>
        </a:defRPr>
      </a:lvl9pPr>
    </p:titleStyle>
    <p:bodyStyle>
      <a:lvl1pPr marL="471487" indent="-471487">
        <a:spcBef>
          <a:spcPts val="700"/>
        </a:spcBef>
        <a:buSzPct val="100000"/>
        <a:buFont typeface="Arial"/>
        <a:buChar char="•"/>
        <a:defRPr sz="4400">
          <a:latin typeface="Calibri"/>
          <a:ea typeface="Calibri"/>
          <a:cs typeface="Calibri"/>
          <a:sym typeface="Calibri"/>
        </a:defRPr>
      </a:lvl1pPr>
      <a:lvl2pPr marL="906235" indent="-449035">
        <a:spcBef>
          <a:spcPts val="700"/>
        </a:spcBef>
        <a:buSzPct val="100000"/>
        <a:buFont typeface="Arial"/>
        <a:buChar char="–"/>
        <a:defRPr sz="4400">
          <a:latin typeface="Calibri"/>
          <a:ea typeface="Calibri"/>
          <a:cs typeface="Calibri"/>
          <a:sym typeface="Calibri"/>
        </a:defRPr>
      </a:lvl2pPr>
      <a:lvl3pPr marL="1333500" indent="-419100">
        <a:spcBef>
          <a:spcPts val="700"/>
        </a:spcBef>
        <a:buSzPct val="100000"/>
        <a:buFont typeface="Arial"/>
        <a:buChar char="•"/>
        <a:defRPr sz="4400">
          <a:latin typeface="Calibri"/>
          <a:ea typeface="Calibri"/>
          <a:cs typeface="Calibri"/>
          <a:sym typeface="Calibri"/>
        </a:defRPr>
      </a:lvl3pPr>
      <a:lvl4pPr marL="1874520" indent="-502920">
        <a:spcBef>
          <a:spcPts val="700"/>
        </a:spcBef>
        <a:buSzPct val="100000"/>
        <a:buFont typeface="Arial"/>
        <a:buChar char="–"/>
        <a:defRPr sz="4400">
          <a:latin typeface="Calibri"/>
          <a:ea typeface="Calibri"/>
          <a:cs typeface="Calibri"/>
          <a:sym typeface="Calibri"/>
        </a:defRPr>
      </a:lvl4pPr>
      <a:lvl5pPr marL="2331720" indent="-502920">
        <a:spcBef>
          <a:spcPts val="700"/>
        </a:spcBef>
        <a:buSzPct val="100000"/>
        <a:buFont typeface="Arial"/>
        <a:buChar char="»"/>
        <a:defRPr sz="4400">
          <a:latin typeface="Calibri"/>
          <a:ea typeface="Calibri"/>
          <a:cs typeface="Calibri"/>
          <a:sym typeface="Calibri"/>
        </a:defRPr>
      </a:lvl5pPr>
      <a:lvl6pPr marL="2788920" indent="-502920">
        <a:spcBef>
          <a:spcPts val="700"/>
        </a:spcBef>
        <a:buSzPct val="100000"/>
        <a:buFont typeface="Arial"/>
        <a:buChar char="•"/>
        <a:defRPr sz="4400">
          <a:latin typeface="Calibri"/>
          <a:ea typeface="Calibri"/>
          <a:cs typeface="Calibri"/>
          <a:sym typeface="Calibri"/>
        </a:defRPr>
      </a:lvl6pPr>
      <a:lvl7pPr marL="3246120" indent="-502920">
        <a:spcBef>
          <a:spcPts val="700"/>
        </a:spcBef>
        <a:buSzPct val="100000"/>
        <a:buFont typeface="Arial"/>
        <a:buChar char="•"/>
        <a:defRPr sz="4400">
          <a:latin typeface="Calibri"/>
          <a:ea typeface="Calibri"/>
          <a:cs typeface="Calibri"/>
          <a:sym typeface="Calibri"/>
        </a:defRPr>
      </a:lvl7pPr>
      <a:lvl8pPr marL="3703320" indent="-502920">
        <a:spcBef>
          <a:spcPts val="700"/>
        </a:spcBef>
        <a:buSzPct val="100000"/>
        <a:buFont typeface="Arial"/>
        <a:buChar char="•"/>
        <a:defRPr sz="4400">
          <a:latin typeface="Calibri"/>
          <a:ea typeface="Calibri"/>
          <a:cs typeface="Calibri"/>
          <a:sym typeface="Calibri"/>
        </a:defRPr>
      </a:lvl8pPr>
      <a:lvl9pPr marL="4160520" indent="-502920">
        <a:spcBef>
          <a:spcPts val="700"/>
        </a:spcBef>
        <a:buSzPct val="100000"/>
        <a:buFont typeface="Arial"/>
        <a:buChar char="•"/>
        <a:defRPr sz="4400">
          <a:latin typeface="Calibri"/>
          <a:ea typeface="Calibri"/>
          <a:cs typeface="Calibri"/>
          <a:sym typeface="Calibri"/>
        </a:defRPr>
      </a:lvl9pPr>
    </p:bodyStyle>
    <p:otherStyle>
      <a:lvl1pPr algn="r">
        <a:defRPr sz="1600">
          <a:solidFill>
            <a:schemeClr val="tx1"/>
          </a:solidFill>
          <a:latin typeface="+mn-lt"/>
          <a:ea typeface="+mn-ea"/>
          <a:cs typeface="+mn-cs"/>
          <a:sym typeface="Calibri"/>
        </a:defRPr>
      </a:lvl1pPr>
      <a:lvl2pPr indent="457200" algn="r">
        <a:defRPr sz="1600">
          <a:solidFill>
            <a:schemeClr val="tx1"/>
          </a:solidFill>
          <a:latin typeface="+mn-lt"/>
          <a:ea typeface="+mn-ea"/>
          <a:cs typeface="+mn-cs"/>
          <a:sym typeface="Calibri"/>
        </a:defRPr>
      </a:lvl2pPr>
      <a:lvl3pPr indent="914400" algn="r">
        <a:defRPr sz="1600">
          <a:solidFill>
            <a:schemeClr val="tx1"/>
          </a:solidFill>
          <a:latin typeface="+mn-lt"/>
          <a:ea typeface="+mn-ea"/>
          <a:cs typeface="+mn-cs"/>
          <a:sym typeface="Calibri"/>
        </a:defRPr>
      </a:lvl3pPr>
      <a:lvl4pPr indent="1371600" algn="r">
        <a:defRPr sz="1600">
          <a:solidFill>
            <a:schemeClr val="tx1"/>
          </a:solidFill>
          <a:latin typeface="+mn-lt"/>
          <a:ea typeface="+mn-ea"/>
          <a:cs typeface="+mn-cs"/>
          <a:sym typeface="Calibri"/>
        </a:defRPr>
      </a:lvl4pPr>
      <a:lvl5pPr indent="1828800" algn="r">
        <a:defRPr sz="1600">
          <a:solidFill>
            <a:schemeClr val="tx1"/>
          </a:solidFill>
          <a:latin typeface="+mn-lt"/>
          <a:ea typeface="+mn-ea"/>
          <a:cs typeface="+mn-cs"/>
          <a:sym typeface="Calibri"/>
        </a:defRPr>
      </a:lvl5pPr>
      <a:lvl6pPr indent="2286000" algn="r">
        <a:defRPr sz="1600">
          <a:solidFill>
            <a:schemeClr val="tx1"/>
          </a:solidFill>
          <a:latin typeface="+mn-lt"/>
          <a:ea typeface="+mn-ea"/>
          <a:cs typeface="+mn-cs"/>
          <a:sym typeface="Calibri"/>
        </a:defRPr>
      </a:lvl6pPr>
      <a:lvl7pPr indent="2743200" algn="r">
        <a:defRPr sz="1600">
          <a:solidFill>
            <a:schemeClr val="tx1"/>
          </a:solidFill>
          <a:latin typeface="+mn-lt"/>
          <a:ea typeface="+mn-ea"/>
          <a:cs typeface="+mn-cs"/>
          <a:sym typeface="Calibri"/>
        </a:defRPr>
      </a:lvl7pPr>
      <a:lvl8pPr indent="3200400" algn="r">
        <a:defRPr sz="1600">
          <a:solidFill>
            <a:schemeClr val="tx1"/>
          </a:solidFill>
          <a:latin typeface="+mn-lt"/>
          <a:ea typeface="+mn-ea"/>
          <a:cs typeface="+mn-cs"/>
          <a:sym typeface="Calibri"/>
        </a:defRPr>
      </a:lvl8pPr>
      <a:lvl9pPr indent="3657600" algn="r">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hotos1.blogger.com/blogger/470/2137/1600/cerveau1.0.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473201" y="23762"/>
            <a:ext cx="14720244" cy="4081265"/>
          </a:xfrm>
          <a:prstGeom prst="rect">
            <a:avLst/>
          </a:prstGeom>
          <a:solidFill>
            <a:srgbClr val="164F86"/>
          </a:solidFill>
        </p:spPr>
        <p:txBody>
          <a:bodyPr/>
          <a:lstStyle/>
          <a:p>
            <a:pPr lvl="0" defTabSz="473201">
              <a:defRPr sz="1800"/>
            </a:pPr>
            <a:endParaRPr sz="6480" b="1">
              <a:solidFill>
                <a:srgbClr val="FFFFFF"/>
              </a:solidFill>
            </a:endParaRPr>
          </a:p>
          <a:p>
            <a:pPr lvl="0" defTabSz="473201">
              <a:defRPr sz="1800"/>
            </a:pPr>
            <a:r>
              <a:rPr sz="6480" b="1">
                <a:solidFill>
                  <a:srgbClr val="FFFFFF"/>
                </a:solidFill>
              </a:rPr>
              <a:t>BONNE ANNEE  2015!</a:t>
            </a:r>
          </a:p>
          <a:p>
            <a:pPr lvl="0" defTabSz="473201">
              <a:defRPr sz="1800"/>
            </a:pPr>
            <a:endParaRPr sz="6480" b="1">
              <a:solidFill>
                <a:srgbClr val="FFFFFF"/>
              </a:solidFill>
            </a:endParaRPr>
          </a:p>
        </p:txBody>
      </p:sp>
      <p:sp>
        <p:nvSpPr>
          <p:cNvPr id="130" name="Shape 130"/>
          <p:cNvSpPr>
            <a:spLocks noGrp="1"/>
          </p:cNvSpPr>
          <p:nvPr>
            <p:ph type="body" idx="1"/>
          </p:nvPr>
        </p:nvSpPr>
        <p:spPr>
          <a:xfrm>
            <a:off x="-35616" y="4103484"/>
            <a:ext cx="13296239" cy="5815528"/>
          </a:xfrm>
          <a:prstGeom prst="rect">
            <a:avLst/>
          </a:prstGeom>
          <a:solidFill>
            <a:srgbClr val="164F86"/>
          </a:solidFill>
        </p:spPr>
        <p:txBody>
          <a:bodyPr/>
          <a:lstStyle/>
          <a:p>
            <a:pPr lvl="0">
              <a:defRPr sz="1800"/>
            </a:pPr>
            <a:endParaRPr sz="3900" b="1">
              <a:solidFill>
                <a:srgbClr val="FFFFFF"/>
              </a:solidFill>
            </a:endParaRPr>
          </a:p>
          <a:p>
            <a:pPr lvl="0">
              <a:defRPr sz="1800"/>
            </a:pPr>
            <a:r>
              <a:rPr sz="3900" b="1">
                <a:solidFill>
                  <a:srgbClr val="FFFFFF"/>
                </a:solidFill>
              </a:rPr>
              <a:t>Que ce ne soit pas une année de plus, vide, triste,</a:t>
            </a:r>
          </a:p>
          <a:p>
            <a:pPr lvl="0">
              <a:defRPr sz="1800"/>
            </a:pPr>
            <a:r>
              <a:rPr sz="3900" b="1">
                <a:solidFill>
                  <a:srgbClr val="FFFFFF"/>
                </a:solidFill>
              </a:rPr>
              <a:t> mais remplie de voeux qui</a:t>
            </a:r>
          </a:p>
          <a:p>
            <a:pPr lvl="0">
              <a:defRPr sz="1800"/>
            </a:pPr>
            <a:r>
              <a:rPr sz="3900" b="1">
                <a:solidFill>
                  <a:srgbClr val="FFFFFF"/>
                </a:solidFill>
              </a:rPr>
              <a:t>seront à la hauteur de nos engagements</a:t>
            </a:r>
          </a:p>
          <a:p>
            <a:pPr lvl="0">
              <a:defRPr sz="1800"/>
            </a:pPr>
            <a:endParaRPr sz="3900" b="1">
              <a:solidFill>
                <a:srgbClr val="FFFFFF"/>
              </a:solidFill>
            </a:endParaRPr>
          </a:p>
          <a:p>
            <a:pPr lvl="0">
              <a:defRPr sz="1800"/>
            </a:pPr>
            <a:endParaRPr sz="3900" b="1">
              <a:solidFill>
                <a:srgbClr val="FFFFFF"/>
              </a:solidFill>
            </a:endParaRPr>
          </a:p>
          <a:p>
            <a:pPr lvl="0">
              <a:defRPr sz="1800"/>
            </a:pPr>
            <a:r>
              <a:rPr sz="2600" b="1">
                <a:solidFill>
                  <a:srgbClr val="FFFFFF"/>
                </a:solidFill>
              </a:rPr>
              <a:t>Docteur Simone SEJOR-PELIS</a:t>
            </a:r>
          </a:p>
          <a:p>
            <a:pPr lvl="0">
              <a:defRPr sz="1800"/>
            </a:pPr>
            <a:r>
              <a:rPr sz="2600" b="1">
                <a:solidFill>
                  <a:srgbClr val="FFFFFF"/>
                </a:solidFill>
              </a:rPr>
              <a:t>Directrice des Ministères de Santé</a:t>
            </a:r>
          </a:p>
          <a:p>
            <a:pPr lvl="0">
              <a:defRPr sz="1800"/>
            </a:pPr>
            <a:r>
              <a:rPr sz="2600" b="1">
                <a:solidFill>
                  <a:srgbClr val="FFFFFF"/>
                </a:solidFill>
              </a:rPr>
              <a:t>Eglise Adventiste du 7ème jour</a:t>
            </a:r>
          </a:p>
          <a:p>
            <a:pPr lvl="0">
              <a:defRPr sz="1800"/>
            </a:pPr>
            <a:r>
              <a:rPr sz="2600" b="1">
                <a:solidFill>
                  <a:srgbClr val="FFFFFF"/>
                </a:solidFill>
              </a:rPr>
              <a:t>GUADELOUPE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pPr lvl="0"/>
            <a:endParaRPr/>
          </a:p>
        </p:txBody>
      </p:sp>
      <p:sp>
        <p:nvSpPr>
          <p:cNvPr id="163" name="Shape 163"/>
          <p:cNvSpPr>
            <a:spLocks noGrp="1"/>
          </p:cNvSpPr>
          <p:nvPr>
            <p:ph type="body" idx="1"/>
          </p:nvPr>
        </p:nvSpPr>
        <p:spPr>
          <a:prstGeom prst="rect">
            <a:avLst/>
          </a:prstGeom>
        </p:spPr>
        <p:txBody>
          <a:bodyPr/>
          <a:lstStyle/>
          <a:p>
            <a:pPr lvl="0"/>
            <a:endParaRPr/>
          </a:p>
        </p:txBody>
      </p:sp>
      <p:grpSp>
        <p:nvGrpSpPr>
          <p:cNvPr id="166" name="Group 166" descr="Neurons in the adult mouse hippocampus"/>
          <p:cNvGrpSpPr/>
          <p:nvPr/>
        </p:nvGrpSpPr>
        <p:grpSpPr>
          <a:xfrm>
            <a:off x="-605864" y="28098"/>
            <a:ext cx="13937128" cy="9988275"/>
            <a:chOff x="0" y="0"/>
            <a:chExt cx="13937127" cy="9988274"/>
          </a:xfrm>
        </p:grpSpPr>
        <p:sp>
          <p:nvSpPr>
            <p:cNvPr id="164" name="Shape 164"/>
            <p:cNvSpPr/>
            <p:nvPr/>
          </p:nvSpPr>
          <p:spPr>
            <a:xfrm>
              <a:off x="0" y="0"/>
              <a:ext cx="13937128" cy="9988275"/>
            </a:xfrm>
            <a:prstGeom prst="rect">
              <a:avLst/>
            </a:prstGeom>
            <a:solidFill>
              <a:srgbClr val="EDEDED"/>
            </a:solidFill>
            <a:ln w="12700" cap="flat">
              <a:noFill/>
              <a:miter lim="400000"/>
            </a:ln>
            <a:effectLst/>
          </p:spPr>
          <p:txBody>
            <a:bodyPr wrap="square" lIns="45719" tIns="45719" rIns="45719" bIns="45719" numCol="1" anchor="ctr">
              <a:noAutofit/>
            </a:bodyPr>
            <a:lstStyle/>
            <a:p>
              <a:pPr lvl="0" algn="l" defTabSz="914400">
                <a:defRPr sz="1800">
                  <a:latin typeface="Calibri"/>
                  <a:ea typeface="Calibri"/>
                  <a:cs typeface="Calibri"/>
                  <a:sym typeface="Calibri"/>
                </a:defRPr>
              </a:pPr>
              <a:endParaRPr/>
            </a:p>
          </p:txBody>
        </p:sp>
        <p:pic>
          <p:nvPicPr>
            <p:cNvPr id="165" name="image10.jpg"/>
            <p:cNvPicPr/>
            <p:nvPr/>
          </p:nvPicPr>
          <p:blipFill>
            <a:blip r:embed="rId2">
              <a:extLst/>
            </a:blip>
            <a:stretch>
              <a:fillRect/>
            </a:stretch>
          </p:blipFill>
          <p:spPr>
            <a:xfrm>
              <a:off x="0" y="0"/>
              <a:ext cx="13937128" cy="998827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pPr lvl="0"/>
            <a:endParaRPr/>
          </a:p>
        </p:txBody>
      </p:sp>
      <p:sp>
        <p:nvSpPr>
          <p:cNvPr id="169" name="Shape 169"/>
          <p:cNvSpPr>
            <a:spLocks noGrp="1"/>
          </p:cNvSpPr>
          <p:nvPr>
            <p:ph type="body" idx="1"/>
          </p:nvPr>
        </p:nvSpPr>
        <p:spPr>
          <a:prstGeom prst="rect">
            <a:avLst/>
          </a:prstGeom>
        </p:spPr>
        <p:txBody>
          <a:bodyPr/>
          <a:lstStyle/>
          <a:p>
            <a:pPr lvl="0"/>
            <a:endParaRPr/>
          </a:p>
        </p:txBody>
      </p:sp>
      <p:sp>
        <p:nvSpPr>
          <p:cNvPr id="170" name="Shape 170"/>
          <p:cNvSpPr/>
          <p:nvPr/>
        </p:nvSpPr>
        <p:spPr>
          <a:xfrm>
            <a:off x="50799" y="24129"/>
            <a:ext cx="12903201" cy="11838941"/>
          </a:xfrm>
          <a:prstGeom prst="rect">
            <a:avLst/>
          </a:prstGeom>
          <a:solidFill>
            <a:srgbClr val="17375E"/>
          </a:solidFill>
          <a:ln w="12700">
            <a:miter lim="400000"/>
          </a:ln>
          <a:extLst>
            <a:ext uri="{C572A759-6A51-4108-AA02-DFA0A04FC94B}">
              <ma14:wrappingTextBoxFlag xmlns:ma14="http://schemas.microsoft.com/office/mac/drawingml/2011/main" xmlns="" val="1"/>
            </a:ext>
          </a:extLst>
        </p:spPr>
        <p:txBody>
          <a:bodyPr lIns="45719" rIns="45719">
            <a:spAutoFit/>
          </a:bodyPr>
          <a:lstStyle/>
          <a:p>
            <a:pPr lvl="0" algn="l" defTabSz="914400">
              <a:defRPr sz="1800"/>
            </a:pPr>
            <a:endParaRPr>
              <a:latin typeface="Calibri"/>
              <a:ea typeface="Calibri"/>
              <a:cs typeface="Calibri"/>
              <a:sym typeface="Calibri"/>
            </a:endParaRPr>
          </a:p>
          <a:p>
            <a:pPr lvl="0" algn="l" defTabSz="914400">
              <a:defRPr sz="1800"/>
            </a:pPr>
            <a:endParaRPr>
              <a:latin typeface="Calibri"/>
              <a:ea typeface="Calibri"/>
              <a:cs typeface="Calibri"/>
              <a:sym typeface="Calibri"/>
            </a:endParaRPr>
          </a:p>
          <a:p>
            <a:pPr lvl="0" algn="l" defTabSz="914400">
              <a:defRPr sz="1800"/>
            </a:pPr>
            <a:endParaRPr>
              <a:latin typeface="Calibri"/>
              <a:ea typeface="Calibri"/>
              <a:cs typeface="Calibri"/>
              <a:sym typeface="Calibri"/>
            </a:endParaRPr>
          </a:p>
          <a:p>
            <a:pPr lvl="0" algn="l" defTabSz="914400">
              <a:defRPr sz="1800"/>
            </a:pPr>
            <a:endParaRPr>
              <a:latin typeface="Calibri"/>
              <a:ea typeface="Calibri"/>
              <a:cs typeface="Calibri"/>
              <a:sym typeface="Calibri"/>
            </a:endParaRPr>
          </a:p>
          <a:p>
            <a:pPr lvl="0" algn="l" defTabSz="914400">
              <a:defRPr sz="1800"/>
            </a:pPr>
            <a:endParaRPr>
              <a:latin typeface="Calibri"/>
              <a:ea typeface="Calibri"/>
              <a:cs typeface="Calibri"/>
              <a:sym typeface="Calibri"/>
            </a:endParaRPr>
          </a:p>
          <a:p>
            <a:pPr lvl="0" algn="l" defTabSz="914400">
              <a:defRPr sz="1800"/>
            </a:pPr>
            <a:endParaRPr>
              <a:latin typeface="Calibri"/>
              <a:ea typeface="Calibri"/>
              <a:cs typeface="Calibri"/>
              <a:sym typeface="Calibri"/>
            </a:endParaRPr>
          </a:p>
          <a:p>
            <a:pPr lvl="0" algn="l" defTabSz="914400">
              <a:defRPr sz="1800"/>
            </a:pPr>
            <a:r>
              <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rPr>
              <a:t>Le lobe frontal est très sollicité dans ce qui fait notre personnalité. </a:t>
            </a:r>
          </a:p>
          <a:p>
            <a:pPr lvl="0" algn="l" defTabSz="914400">
              <a:defRPr sz="1800"/>
            </a:pPr>
            <a:r>
              <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rPr>
              <a:t>Il contrôle les mouvements volontaires, en plus de permettre la verbalisation de la pensée et d’être le centre de la mémoire , du raisonnement, des associations et des décisions.</a:t>
            </a: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b="1">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a:p>
            <a:pPr lvl="0" algn="l" defTabSz="914400">
              <a:defRPr sz="1800"/>
            </a:pPr>
            <a:endParaRPr sz="4000">
              <a:ln w="18415">
                <a:solidFill>
                  <a:srgbClr val="FFFFFF"/>
                </a:solidFill>
              </a:ln>
              <a:solidFill>
                <a:srgbClr val="FFFFFF"/>
              </a:solidFill>
              <a:effectLst>
                <a:outerShdw blurRad="63500" dir="3600000" rotWithShape="0">
                  <a:srgbClr val="000000">
                    <a:alpha val="70000"/>
                  </a:srgbClr>
                </a:outerShdw>
              </a:effectLst>
              <a:latin typeface="Calibri"/>
              <a:ea typeface="Calibri"/>
              <a:cs typeface="Calibri"/>
              <a:sym typeface="Calibri"/>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pPr lvl="0"/>
            <a:endParaRPr/>
          </a:p>
        </p:txBody>
      </p:sp>
      <p:sp>
        <p:nvSpPr>
          <p:cNvPr id="173" name="Shape 173"/>
          <p:cNvSpPr>
            <a:spLocks noGrp="1"/>
          </p:cNvSpPr>
          <p:nvPr>
            <p:ph type="body" idx="1"/>
          </p:nvPr>
        </p:nvSpPr>
        <p:spPr>
          <a:xfrm>
            <a:off x="-723900" y="251023"/>
            <a:ext cx="13931752" cy="9251554"/>
          </a:xfrm>
          <a:prstGeom prst="rect">
            <a:avLst/>
          </a:prstGeom>
          <a:solidFill>
            <a:srgbClr val="164F86"/>
          </a:solidFill>
        </p:spPr>
        <p:txBody>
          <a:bodyPr/>
          <a:lstStyle/>
          <a:p>
            <a:pPr marL="0" lvl="0" indent="0" algn="ctr">
              <a:buSzTx/>
              <a:buNone/>
              <a:defRPr sz="1800"/>
            </a:pPr>
            <a:r>
              <a:rPr sz="3600"/>
              <a:t> </a:t>
            </a:r>
            <a:r>
              <a:rPr sz="4200" b="1">
                <a:solidFill>
                  <a:srgbClr val="FFFFFF"/>
                </a:solidFill>
              </a:rPr>
              <a:t>      QUELQUES IMAGES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650239" y="390596"/>
            <a:ext cx="11704322" cy="1625601"/>
          </a:xfrm>
          <a:prstGeom prst="rect">
            <a:avLst/>
          </a:prstGeom>
        </p:spPr>
        <p:txBody>
          <a:bodyPr/>
          <a:lstStyle/>
          <a:p>
            <a:pPr lvl="0"/>
            <a:endParaRPr/>
          </a:p>
        </p:txBody>
      </p:sp>
      <p:sp>
        <p:nvSpPr>
          <p:cNvPr id="176" name="Shape 176"/>
          <p:cNvSpPr>
            <a:spLocks noGrp="1"/>
          </p:cNvSpPr>
          <p:nvPr>
            <p:ph type="body" idx="1"/>
          </p:nvPr>
        </p:nvSpPr>
        <p:spPr>
          <a:xfrm>
            <a:off x="-1" y="-1"/>
            <a:ext cx="13004801" cy="9753601"/>
          </a:xfrm>
          <a:prstGeom prst="rect">
            <a:avLst/>
          </a:prstGeom>
          <a:solidFill/>
          <a:effectLst>
            <a:reflection stA="50000" endPos="40000" dir="5400000" sy="-100000" algn="bl" rotWithShape="0"/>
          </a:effectLst>
        </p:spPr>
        <p:txBody>
          <a:bodyPr/>
          <a:lstStyle/>
          <a:p>
            <a:pPr lvl="0"/>
            <a:endParaRPr/>
          </a:p>
        </p:txBody>
      </p:sp>
      <p:pic>
        <p:nvPicPr>
          <p:cNvPr id="177" name="image13.png" descr="C:\Users\SEJOR\Pictures\cerveau.png"/>
          <p:cNvPicPr/>
          <p:nvPr/>
        </p:nvPicPr>
        <p:blipFill>
          <a:blip r:embed="rId2">
            <a:extLst/>
          </a:blip>
          <a:stretch>
            <a:fillRect/>
          </a:stretch>
        </p:blipFill>
        <p:spPr>
          <a:xfrm>
            <a:off x="1080558" y="1280477"/>
            <a:ext cx="10036316" cy="665674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650239" y="390596"/>
            <a:ext cx="11704322" cy="1625601"/>
          </a:xfrm>
          <a:prstGeom prst="rect">
            <a:avLst/>
          </a:prstGeom>
        </p:spPr>
        <p:txBody>
          <a:bodyPr/>
          <a:lstStyle/>
          <a:p>
            <a:pPr lvl="0"/>
            <a:endParaRPr/>
          </a:p>
        </p:txBody>
      </p:sp>
      <p:sp>
        <p:nvSpPr>
          <p:cNvPr id="180" name="Shape 180"/>
          <p:cNvSpPr>
            <a:spLocks noGrp="1"/>
          </p:cNvSpPr>
          <p:nvPr>
            <p:ph type="body" idx="1"/>
          </p:nvPr>
        </p:nvSpPr>
        <p:spPr>
          <a:xfrm>
            <a:off x="650239" y="2275840"/>
            <a:ext cx="11704322" cy="6436926"/>
          </a:xfrm>
          <a:prstGeom prst="rect">
            <a:avLst/>
          </a:prstGeom>
        </p:spPr>
        <p:txBody>
          <a:bodyPr/>
          <a:lstStyle/>
          <a:p>
            <a:pPr lvl="0"/>
            <a:endParaRPr/>
          </a:p>
        </p:txBody>
      </p:sp>
      <p:pic>
        <p:nvPicPr>
          <p:cNvPr id="181" name="image14.jpeg" descr="http://www.medecine-et-sante.com/gimages/cerveau1.jpg"/>
          <p:cNvPicPr/>
          <p:nvPr/>
        </p:nvPicPr>
        <p:blipFill>
          <a:blip r:embed="rId2">
            <a:extLst/>
          </a:blip>
          <a:stretch>
            <a:fillRect/>
          </a:stretch>
        </p:blipFill>
        <p:spPr>
          <a:xfrm>
            <a:off x="-1" y="165876"/>
            <a:ext cx="12754535" cy="9587725"/>
          </a:xfrm>
          <a:prstGeom prst="rect">
            <a:avLst/>
          </a:prstGeom>
          <a:ln w="317500" cap="sq">
            <a:solidFill/>
            <a:miter/>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650239" y="390596"/>
            <a:ext cx="11704322" cy="1625601"/>
          </a:xfrm>
          <a:prstGeom prst="rect">
            <a:avLst/>
          </a:prstGeom>
        </p:spPr>
        <p:txBody>
          <a:bodyPr/>
          <a:lstStyle/>
          <a:p>
            <a:pPr lvl="0"/>
            <a:endParaRPr/>
          </a:p>
        </p:txBody>
      </p:sp>
      <p:sp>
        <p:nvSpPr>
          <p:cNvPr id="184" name="Shape 184"/>
          <p:cNvSpPr>
            <a:spLocks noGrp="1"/>
          </p:cNvSpPr>
          <p:nvPr>
            <p:ph type="body" idx="1"/>
          </p:nvPr>
        </p:nvSpPr>
        <p:spPr>
          <a:xfrm>
            <a:off x="-1" y="-1"/>
            <a:ext cx="13004801" cy="9753601"/>
          </a:xfrm>
          <a:prstGeom prst="rect">
            <a:avLst/>
          </a:prstGeom>
          <a:solidFill>
            <a:srgbClr val="1F497D"/>
          </a:solidFill>
        </p:spPr>
        <p:txBody>
          <a:bodyPr/>
          <a:lstStyle/>
          <a:p>
            <a:pPr marL="325754" lvl="0" indent="-325754" defTabSz="868680">
              <a:spcBef>
                <a:spcPts val="1000"/>
              </a:spcBef>
              <a:buSzTx/>
              <a:buNone/>
              <a:defRPr sz="1800"/>
            </a:pPr>
            <a:r>
              <a:rPr sz="4180"/>
              <a:t>   </a:t>
            </a:r>
            <a:r>
              <a:rPr sz="5890" b="1">
                <a:ln w="23418">
                  <a:solidFill>
                    <a:srgbClr val="FFFFFF"/>
                  </a:solidFill>
                </a:ln>
                <a:solidFill>
                  <a:srgbClr val="FFFFFF"/>
                </a:solidFill>
                <a:effectLst>
                  <a:outerShdw blurRad="60325" dir="3600000" rotWithShape="0">
                    <a:srgbClr val="000000">
                      <a:alpha val="70000"/>
                    </a:srgbClr>
                  </a:outerShdw>
                </a:effectLst>
              </a:rPr>
              <a:t>Pour contrôler autant de fonctions, le lobe frontal réunit plusieurs aires importantes du cerveau, dont le cortex préfrontal, le cortex moteur et l’aire de Broca. Le cortex préfrontal régit les fonctions cognitives dites supérieures, comme le langage, la mémoire , le raisonnement, le goût, l’odorat et les fonctions exécutives.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650239" y="390596"/>
            <a:ext cx="11704322" cy="1625601"/>
          </a:xfrm>
          <a:prstGeom prst="rect">
            <a:avLst/>
          </a:prstGeom>
        </p:spPr>
        <p:txBody>
          <a:bodyPr/>
          <a:lstStyle/>
          <a:p>
            <a:pPr lvl="0"/>
            <a:endParaRPr/>
          </a:p>
        </p:txBody>
      </p:sp>
      <p:sp>
        <p:nvSpPr>
          <p:cNvPr id="187" name="Shape 187"/>
          <p:cNvSpPr>
            <a:spLocks noGrp="1"/>
          </p:cNvSpPr>
          <p:nvPr>
            <p:ph type="body" idx="1"/>
          </p:nvPr>
        </p:nvSpPr>
        <p:spPr>
          <a:xfrm>
            <a:off x="650239" y="2275840"/>
            <a:ext cx="11704322" cy="6436926"/>
          </a:xfrm>
          <a:prstGeom prst="rect">
            <a:avLst/>
          </a:prstGeom>
        </p:spPr>
        <p:txBody>
          <a:bodyPr/>
          <a:lstStyle/>
          <a:p>
            <a:pPr lvl="0"/>
            <a:endParaRPr/>
          </a:p>
        </p:txBody>
      </p:sp>
      <p:pic>
        <p:nvPicPr>
          <p:cNvPr id="188" name="image15.jpg" descr="http://t0.gstatic.com/images?q=tbn:ANd9GcQAujw1tYdZvj19InkH265ZO6Moprt8O8JwwtFkhaTBWyu64I5J"/>
          <p:cNvPicPr/>
          <p:nvPr/>
        </p:nvPicPr>
        <p:blipFill>
          <a:blip r:embed="rId2">
            <a:extLst/>
          </a:blip>
          <a:stretch>
            <a:fillRect/>
          </a:stretch>
        </p:blipFill>
        <p:spPr>
          <a:xfrm>
            <a:off x="-1" y="-1"/>
            <a:ext cx="13004801" cy="975360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xfrm>
            <a:off x="650239" y="390596"/>
            <a:ext cx="11704322" cy="1625601"/>
          </a:xfrm>
          <a:prstGeom prst="rect">
            <a:avLst/>
          </a:prstGeom>
        </p:spPr>
        <p:txBody>
          <a:bodyPr/>
          <a:lstStyle/>
          <a:p>
            <a:pPr lvl="0"/>
            <a:endParaRPr/>
          </a:p>
        </p:txBody>
      </p:sp>
      <p:sp>
        <p:nvSpPr>
          <p:cNvPr id="191" name="Shape 191"/>
          <p:cNvSpPr>
            <a:spLocks noGrp="1"/>
          </p:cNvSpPr>
          <p:nvPr>
            <p:ph type="body" idx="1"/>
          </p:nvPr>
        </p:nvSpPr>
        <p:spPr>
          <a:xfrm>
            <a:off x="-1" y="-1"/>
            <a:ext cx="13004801" cy="9753601"/>
          </a:xfrm>
          <a:prstGeom prst="rect">
            <a:avLst/>
          </a:prstGeom>
          <a:solidFill>
            <a:srgbClr val="1F497D"/>
          </a:solidFill>
        </p:spPr>
        <p:txBody>
          <a:bodyPr/>
          <a:lstStyle/>
          <a:p>
            <a:pPr marL="332613" lvl="0" indent="-332613" defTabSz="886968">
              <a:spcBef>
                <a:spcPts val="900"/>
              </a:spcBef>
              <a:buSzTx/>
              <a:buNone/>
              <a:defRPr sz="1800"/>
            </a:pPr>
            <a:r>
              <a:rPr sz="5432">
                <a:ln w="24257">
                  <a:solidFill>
                    <a:srgbClr val="FFFFFF"/>
                  </a:solidFill>
                </a:ln>
                <a:solidFill>
                  <a:srgbClr val="FFFFFF"/>
                </a:solidFill>
                <a:effectLst>
                  <a:outerShdw blurRad="61595" dir="3600000" rotWithShape="0">
                    <a:srgbClr val="000000">
                      <a:alpha val="70000"/>
                    </a:srgbClr>
                  </a:outerShdw>
                </a:effectLst>
              </a:rPr>
              <a:t>   </a:t>
            </a:r>
            <a:r>
              <a:rPr sz="5432" b="1">
                <a:ln w="24257">
                  <a:solidFill>
                    <a:srgbClr val="FFFFFF"/>
                  </a:solidFill>
                </a:ln>
                <a:solidFill>
                  <a:srgbClr val="FFFFFF"/>
                </a:solidFill>
                <a:effectLst>
                  <a:outerShdw blurRad="61595" dir="3600000" rotWithShape="0">
                    <a:srgbClr val="000000">
                      <a:alpha val="70000"/>
                    </a:srgbClr>
                  </a:outerShdw>
                </a:effectLst>
              </a:rPr>
              <a:t>L’aire de Broca permet de transformer les pensées en mots et de les verbaliser. Le cortex moteur, quant à lui, participe à la planification, au contrôle et à l’exécution des mouvements volontaires des muscles du corps. Il contient les centres chargés du contrôle musculaire, mais aussi des mouvements rythmiques coordonnés de la tête et de la gorge comme mâcher, lécher ou avaler</a:t>
            </a:r>
            <a:r>
              <a:rPr sz="4268" b="1">
                <a:ln w="23824">
                  <a:solidFill>
                    <a:srgbClr val="FFFFFF"/>
                  </a:solidFill>
                </a:ln>
                <a:solidFill>
                  <a:srgbClr val="FFFFFF"/>
                </a:solidFill>
                <a:effectLst>
                  <a:outerShdw blurRad="61595" dir="3600000" rotWithShape="0">
                    <a:srgbClr val="000000">
                      <a:alpha val="70000"/>
                    </a:srgbClr>
                  </a:outerShdw>
                </a:effectLst>
              </a:rP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650239" y="390596"/>
            <a:ext cx="11704322" cy="1625601"/>
          </a:xfrm>
          <a:prstGeom prst="rect">
            <a:avLst/>
          </a:prstGeom>
        </p:spPr>
        <p:txBody>
          <a:bodyPr/>
          <a:lstStyle/>
          <a:p>
            <a:pPr lvl="0"/>
            <a:endParaRPr/>
          </a:p>
        </p:txBody>
      </p:sp>
      <p:sp>
        <p:nvSpPr>
          <p:cNvPr id="194" name="Shape 194"/>
          <p:cNvSpPr>
            <a:spLocks noGrp="1"/>
          </p:cNvSpPr>
          <p:nvPr>
            <p:ph type="body" idx="1"/>
          </p:nvPr>
        </p:nvSpPr>
        <p:spPr>
          <a:xfrm>
            <a:off x="-1" y="-1"/>
            <a:ext cx="13004801" cy="9753601"/>
          </a:xfrm>
          <a:prstGeom prst="rect">
            <a:avLst/>
          </a:prstGeom>
          <a:solidFill>
            <a:srgbClr val="254061"/>
          </a:solidFill>
        </p:spPr>
        <p:txBody>
          <a:bodyPr/>
          <a:lstStyle/>
          <a:p>
            <a:pPr marL="342900" lvl="0" indent="-342900">
              <a:spcBef>
                <a:spcPts val="800"/>
              </a:spcBef>
              <a:buSzTx/>
              <a:buNone/>
              <a:defRPr sz="1800"/>
            </a:pPr>
            <a:r>
              <a:rPr sz="5000" b="1"/>
              <a:t>    </a:t>
            </a:r>
            <a:r>
              <a:rPr sz="5000" b="1">
                <a:ln w="25576">
                  <a:solidFill>
                    <a:srgbClr val="FFFFFF"/>
                  </a:solidFill>
                </a:ln>
                <a:solidFill>
                  <a:srgbClr val="FFFFFF"/>
                </a:solidFill>
                <a:effectLst>
                  <a:outerShdw blurRad="63500" dir="3600000" rotWithShape="0">
                    <a:srgbClr val="000000">
                      <a:alpha val="70000"/>
                    </a:srgbClr>
                  </a:outerShdw>
                </a:effectLst>
              </a:rPr>
              <a:t>Les fonctions intellectuelles et le comportement dépendent donc du lobe frontal.</a:t>
            </a:r>
          </a:p>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Il peut être le siège de beaucoup d’agressions de tout genre; mais j’ai une bonne nouvelle pour vous les cellules nerveuses  se renouvellent, peuvent changer dans leur structure et dans leur physiologie c’est la neuroplasticité</a:t>
            </a:r>
          </a:p>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Elles peuvent changer de fonctionnement mais il faut leur apporter ce qui leur est nécessaire.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650239" y="390596"/>
            <a:ext cx="11704322" cy="1625601"/>
          </a:xfrm>
          <a:prstGeom prst="rect">
            <a:avLst/>
          </a:prstGeom>
        </p:spPr>
        <p:txBody>
          <a:bodyPr/>
          <a:lstStyle/>
          <a:p>
            <a:pPr lvl="0"/>
            <a:endParaRPr/>
          </a:p>
        </p:txBody>
      </p:sp>
      <p:sp>
        <p:nvSpPr>
          <p:cNvPr id="197" name="Shape 197"/>
          <p:cNvSpPr>
            <a:spLocks noGrp="1"/>
          </p:cNvSpPr>
          <p:nvPr>
            <p:ph type="body" idx="1"/>
          </p:nvPr>
        </p:nvSpPr>
        <p:spPr>
          <a:xfrm>
            <a:off x="-1" y="-1"/>
            <a:ext cx="13004801" cy="9753601"/>
          </a:xfrm>
          <a:prstGeom prst="rect">
            <a:avLst/>
          </a:prstGeom>
          <a:blipFill>
            <a:blip r:embed="rId2"/>
          </a:blipFill>
        </p:spPr>
        <p:txBody>
          <a:bodyPr/>
          <a:lstStyle/>
          <a:p>
            <a:pPr marL="342900" lvl="0" indent="-342900">
              <a:buSzTx/>
              <a:buNone/>
              <a:defRPr sz="1800"/>
            </a:pPr>
            <a:r>
              <a:rPr sz="4400"/>
              <a:t>  </a:t>
            </a:r>
          </a:p>
          <a:p>
            <a:pPr marL="342900" lvl="0" indent="-342900">
              <a:spcBef>
                <a:spcPts val="900"/>
              </a:spcBef>
              <a:buSzTx/>
              <a:buNone/>
              <a:defRPr sz="1800"/>
            </a:pPr>
            <a:r>
              <a:rPr sz="4400"/>
              <a:t>   </a:t>
            </a:r>
            <a:r>
              <a:rPr sz="5600" b="1">
                <a:ln w="25781">
                  <a:solidFill>
                    <a:srgbClr val="FFFFFF"/>
                  </a:solidFill>
                </a:ln>
                <a:solidFill>
                  <a:srgbClr val="FFFFFF"/>
                </a:solidFill>
                <a:effectLst>
                  <a:outerShdw blurRad="63500" dir="3600000" rotWithShape="0">
                    <a:srgbClr val="000000">
                      <a:alpha val="70000"/>
                    </a:srgbClr>
                  </a:outerShdw>
                </a:effectLst>
              </a:rPr>
              <a:t>Admettons que tous nous avons par méconnaissance abîmé certaines des  premières cellules frontales qui sont mortes.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Comment seront alors les nouvelles?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Elles se rempliront des mêmes pensées, des mêmes choix, des mêmes comportements?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62358" y="1463228"/>
            <a:ext cx="11989942" cy="3578573"/>
          </a:xfrm>
          <a:prstGeom prst="rect">
            <a:avLst/>
          </a:prstGeom>
        </p:spPr>
        <p:txBody>
          <a:bodyPr/>
          <a:lstStyle>
            <a:lvl1pPr defTabSz="321310">
              <a:defRPr sz="4400"/>
            </a:lvl1pPr>
          </a:lstStyle>
          <a:p>
            <a:pPr lvl="0">
              <a:defRPr sz="1800"/>
            </a:pPr>
            <a:r>
              <a:rPr sz="4400"/>
              <a:t>LES MINISTERES DE LA SANTE QUANT A EUX SOUHAITENT QUE BEAUCOUP PLUS DE PROFESSIONNELS DE SANTÉ SE METTENT AU SERVICE DU SEIGNEUR , PORTENT DE L’INTERET AU MESSAGE DE SANTE</a:t>
            </a:r>
          </a:p>
        </p:txBody>
      </p:sp>
      <p:sp>
        <p:nvSpPr>
          <p:cNvPr id="133" name="Shape 133"/>
          <p:cNvSpPr>
            <a:spLocks noGrp="1"/>
          </p:cNvSpPr>
          <p:nvPr>
            <p:ph type="body" idx="1"/>
          </p:nvPr>
        </p:nvSpPr>
        <p:spPr>
          <a:xfrm>
            <a:off x="-513" y="-9296"/>
            <a:ext cx="13506253" cy="10198493"/>
          </a:xfrm>
          <a:prstGeom prst="rect">
            <a:avLst/>
          </a:prstGeom>
          <a:solidFill>
            <a:srgbClr val="164F86"/>
          </a:solidFill>
        </p:spPr>
        <p:txBody>
          <a:bodyPr/>
          <a:lstStyle/>
          <a:p>
            <a:pPr marL="0" lvl="0" indent="0">
              <a:buSzTx/>
              <a:buNone/>
              <a:defRPr sz="1800"/>
            </a:pPr>
            <a:r>
              <a:rPr sz="3600" b="1">
                <a:solidFill>
                  <a:srgbClr val="FFFFFF"/>
                </a:solidFill>
              </a:rPr>
              <a:t>   Les Ministères de la Santé en Guadeloupe souhaitent qu’en cette année nouvelle beaucoup plus de professionnels de santé soient au service du Maître pour  achever l’oeuvre de l’évangile au monde entier</a:t>
            </a:r>
          </a:p>
          <a:p>
            <a:pPr marL="0" lvl="0" indent="0">
              <a:buSzTx/>
              <a:buNone/>
              <a:defRPr sz="1800"/>
            </a:pPr>
            <a:r>
              <a:rPr sz="3600" b="1">
                <a:solidFill>
                  <a:srgbClr val="FFFFFF"/>
                </a:solidFill>
              </a:rPr>
              <a:t> « La moisson est mûre mais il y a peu d’ouvriers ».</a:t>
            </a:r>
          </a:p>
          <a:p>
            <a:pPr marL="0" lvl="0" indent="0">
              <a:buSzTx/>
              <a:buNone/>
              <a:defRPr sz="1800"/>
            </a:pPr>
            <a:r>
              <a:rPr sz="3600" b="1">
                <a:solidFill>
                  <a:srgbClr val="FFFFFF"/>
                </a:solidFill>
              </a:rPr>
              <a:t>Pour ceux qui sont déjà en piste, que Dieu leur donne le courage de continuer avec joie, leur mission.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650239" y="390596"/>
            <a:ext cx="11704322" cy="1625601"/>
          </a:xfrm>
          <a:prstGeom prst="rect">
            <a:avLst/>
          </a:prstGeom>
        </p:spPr>
        <p:txBody>
          <a:bodyPr/>
          <a:lstStyle/>
          <a:p>
            <a:pPr lvl="0"/>
            <a:endParaRPr/>
          </a:p>
        </p:txBody>
      </p:sp>
      <p:sp>
        <p:nvSpPr>
          <p:cNvPr id="200" name="Shape 200"/>
          <p:cNvSpPr>
            <a:spLocks noGrp="1"/>
          </p:cNvSpPr>
          <p:nvPr>
            <p:ph type="body" idx="1"/>
          </p:nvPr>
        </p:nvSpPr>
        <p:spPr>
          <a:xfrm>
            <a:off x="-1" y="-1"/>
            <a:ext cx="13004801" cy="9753601"/>
          </a:xfrm>
          <a:prstGeom prst="rect">
            <a:avLst/>
          </a:prstGeom>
          <a:solidFill>
            <a:srgbClr val="254061"/>
          </a:solidFill>
        </p:spPr>
        <p:txBody>
          <a:bodyPr/>
          <a:lstStyle/>
          <a:p>
            <a:pPr marL="342900" lvl="0" indent="-342900">
              <a:lnSpc>
                <a:spcPct val="90000"/>
              </a:lnSpc>
              <a:spcBef>
                <a:spcPts val="8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a:t>
            </a:r>
            <a:endParaRPr sz="4000"/>
          </a:p>
          <a:p>
            <a:pPr marL="342900" lvl="0" indent="-342900">
              <a:lnSpc>
                <a:spcPct val="90000"/>
              </a:lnSpc>
              <a:spcBef>
                <a:spcPts val="8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Ai-je un projet? </a:t>
            </a:r>
            <a:endParaRPr sz="4000"/>
          </a:p>
          <a:p>
            <a:pPr marL="342900" lvl="0" indent="-342900">
              <a:lnSpc>
                <a:spcPct val="90000"/>
              </a:lnSpc>
              <a:spcBef>
                <a:spcPts val="8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Un objectif de vie?</a:t>
            </a:r>
            <a:endParaRPr sz="4000"/>
          </a:p>
          <a:p>
            <a:pPr marL="342900" lvl="0" indent="-342900">
              <a:lnSpc>
                <a:spcPct val="90000"/>
              </a:lnSpc>
              <a:spcBef>
                <a:spcPts val="8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Une éthique?</a:t>
            </a:r>
            <a:endParaRPr sz="4000"/>
          </a:p>
          <a:p>
            <a:pPr marL="342900" lvl="0" indent="-342900">
              <a:lnSpc>
                <a:spcPct val="90000"/>
              </a:lnSpc>
              <a:spcBef>
                <a:spcPts val="8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Un comportement adapté à mon choix de vie, à ma fonction, à ma mission?</a:t>
            </a:r>
            <a:endParaRPr sz="4000"/>
          </a:p>
          <a:p>
            <a:pPr marL="342900" lvl="0" indent="-342900">
              <a:lnSpc>
                <a:spcPct val="90000"/>
              </a:lnSpc>
              <a:spcBef>
                <a:spcPts val="8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Peut-être faudrait -il commencer par cette réflexion :</a:t>
            </a:r>
            <a:endParaRPr sz="4000"/>
          </a:p>
          <a:p>
            <a:pPr marL="342900" lvl="0" indent="-342900">
              <a:lnSpc>
                <a:spcPct val="90000"/>
              </a:lnSpc>
              <a:spcBef>
                <a:spcPts val="600"/>
              </a:spcBef>
              <a:buSzTx/>
              <a:buNone/>
              <a:defRPr sz="1800"/>
            </a:pPr>
            <a:endParaRPr sz="5600" b="1">
              <a:ln w="25781">
                <a:solidFill>
                  <a:srgbClr val="FFFFFF"/>
                </a:solidFill>
              </a:ln>
              <a:solidFill>
                <a:srgbClr val="FFFFFF"/>
              </a:solidFill>
              <a:effectLst>
                <a:outerShdw blurRad="63500" dir="3600000" rotWithShape="0">
                  <a:srgbClr val="000000">
                    <a:alpha val="70000"/>
                  </a:srgbClr>
                </a:outerShdw>
              </a:effectLst>
            </a:endParaRPr>
          </a:p>
          <a:p>
            <a:pPr marL="342900" lvl="0" indent="-342900">
              <a:lnSpc>
                <a:spcPct val="90000"/>
              </a:lnSpc>
              <a:spcBef>
                <a:spcPts val="1000"/>
              </a:spcBef>
              <a:buSzTx/>
              <a:buNone/>
              <a:defRPr sz="1800"/>
            </a:pPr>
            <a:r>
              <a:rPr sz="5200" b="1">
                <a:ln w="25880">
                  <a:solidFill>
                    <a:srgbClr val="FFFFFF"/>
                  </a:solidFill>
                </a:ln>
                <a:solidFill>
                  <a:srgbClr val="FFFFFF"/>
                </a:solidFill>
                <a:effectLst>
                  <a:outerShdw blurRad="63500" dir="3600000" rotWithShape="0">
                    <a:srgbClr val="000000">
                      <a:alpha val="70000"/>
                    </a:srgbClr>
                  </a:outerShdw>
                </a:effectLst>
              </a:rPr>
              <a:t>                     </a:t>
            </a:r>
            <a:r>
              <a:rPr sz="6200" b="1">
                <a:ln w="25948">
                  <a:solidFill>
                    <a:srgbClr val="FFFFFF"/>
                  </a:solidFill>
                </a:ln>
                <a:solidFill>
                  <a:srgbClr val="FFFFFF"/>
                </a:solidFill>
                <a:effectLst>
                  <a:outerShdw blurRad="63500" dir="3600000" rotWithShape="0">
                    <a:srgbClr val="000000">
                      <a:alpha val="70000"/>
                    </a:srgbClr>
                  </a:outerShdw>
                </a:effectLst>
              </a:rPr>
              <a:t>Qui suis-je?</a:t>
            </a:r>
            <a:endParaRPr sz="4000"/>
          </a:p>
          <a:p>
            <a:pPr marL="342900" lvl="0" indent="-342900">
              <a:lnSpc>
                <a:spcPct val="90000"/>
              </a:lnSpc>
              <a:spcBef>
                <a:spcPts val="600"/>
              </a:spcBef>
              <a:buSzTx/>
              <a:buNone/>
              <a:defRPr sz="1800"/>
            </a:pPr>
            <a:r>
              <a:rPr sz="4000"/>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650239" y="390596"/>
            <a:ext cx="11704322" cy="1625601"/>
          </a:xfrm>
          <a:prstGeom prst="rect">
            <a:avLst/>
          </a:prstGeom>
        </p:spPr>
        <p:txBody>
          <a:bodyPr/>
          <a:lstStyle/>
          <a:p>
            <a:pPr lvl="0"/>
            <a:endParaRPr/>
          </a:p>
        </p:txBody>
      </p:sp>
      <p:sp>
        <p:nvSpPr>
          <p:cNvPr id="203" name="Shape 203"/>
          <p:cNvSpPr>
            <a:spLocks noGrp="1"/>
          </p:cNvSpPr>
          <p:nvPr>
            <p:ph type="body" idx="1"/>
          </p:nvPr>
        </p:nvSpPr>
        <p:spPr>
          <a:xfrm>
            <a:off x="-1" y="-90312"/>
            <a:ext cx="13004801" cy="9934224"/>
          </a:xfrm>
          <a:prstGeom prst="rect">
            <a:avLst/>
          </a:prstGeom>
          <a:solidFill>
            <a:srgbClr val="1F497D"/>
          </a:solidFill>
        </p:spPr>
        <p:txBody>
          <a:bodyPr/>
          <a:lstStyle/>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Il se peut que je me définisse par:</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mon identité, </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mes fonctions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mon âge</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mes acquis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mes aptitudes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mes titres, </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 mon statut social ou celui de mes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parents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664951" y="1087578"/>
            <a:ext cx="11704321" cy="1625601"/>
          </a:xfrm>
          <a:prstGeom prst="rect">
            <a:avLst/>
          </a:prstGeom>
        </p:spPr>
        <p:txBody>
          <a:bodyPr/>
          <a:lstStyle/>
          <a:p>
            <a:pPr lvl="0"/>
            <a:endParaRPr/>
          </a:p>
        </p:txBody>
      </p:sp>
      <p:sp>
        <p:nvSpPr>
          <p:cNvPr id="206" name="Shape 206"/>
          <p:cNvSpPr>
            <a:spLocks noGrp="1"/>
          </p:cNvSpPr>
          <p:nvPr>
            <p:ph type="body" idx="1"/>
          </p:nvPr>
        </p:nvSpPr>
        <p:spPr>
          <a:xfrm>
            <a:off x="-1" y="-1"/>
            <a:ext cx="13004801" cy="9753601"/>
          </a:xfrm>
          <a:prstGeom prst="rect">
            <a:avLst/>
          </a:prstGeom>
          <a:solidFill>
            <a:srgbClr val="1F497D"/>
          </a:solidFill>
        </p:spPr>
        <p:txBody>
          <a:bodyPr/>
          <a:lstStyle/>
          <a:p>
            <a:pPr marL="342900" lvl="0" indent="-342900">
              <a:spcBef>
                <a:spcPts val="1000"/>
              </a:spcBef>
              <a:buSzTx/>
              <a:buNone/>
              <a:defRPr sz="1800"/>
            </a:pPr>
            <a:r>
              <a:rPr sz="4400" b="1">
                <a:ln w="25320">
                  <a:solidFill>
                    <a:srgbClr val="FFFFFF"/>
                  </a:solidFill>
                </a:ln>
                <a:solidFill>
                  <a:srgbClr val="FFFFFF"/>
                </a:solidFill>
                <a:effectLst>
                  <a:outerShdw blurRad="63500" dir="3600000" rotWithShape="0">
                    <a:srgbClr val="000000">
                      <a:alpha val="70000"/>
                    </a:srgbClr>
                  </a:outerShdw>
                </a:effectLst>
              </a:rPr>
              <a:t>    </a:t>
            </a:r>
            <a:r>
              <a:rPr sz="6200" b="1">
                <a:ln w="25948">
                  <a:solidFill>
                    <a:srgbClr val="FFFFFF"/>
                  </a:solidFill>
                </a:ln>
                <a:solidFill>
                  <a:srgbClr val="FFFFFF"/>
                </a:solidFill>
                <a:effectLst>
                  <a:outerShdw blurRad="63500" dir="3600000" rotWithShape="0">
                    <a:srgbClr val="000000">
                      <a:alpha val="70000"/>
                    </a:srgbClr>
                  </a:outerShdw>
                </a:effectLst>
              </a:rPr>
              <a:t>Qui suis-je?</a:t>
            </a:r>
          </a:p>
          <a:p>
            <a:pPr marL="342900" lvl="0" indent="-342900">
              <a:spcBef>
                <a:spcPts val="1000"/>
              </a:spcBef>
              <a:buSzTx/>
              <a:buNone/>
              <a:defRPr sz="1800"/>
            </a:pPr>
            <a:r>
              <a:rPr sz="6200" b="1">
                <a:ln w="25948">
                  <a:solidFill>
                    <a:srgbClr val="FFFFFF"/>
                  </a:solidFill>
                </a:ln>
                <a:solidFill>
                  <a:srgbClr val="FFFFFF"/>
                </a:solidFill>
                <a:effectLst>
                  <a:outerShdw blurRad="63500" dir="3600000" rotWithShape="0">
                    <a:srgbClr val="000000">
                      <a:alpha val="70000"/>
                    </a:srgbClr>
                  </a:outerShdw>
                </a:effectLst>
              </a:rPr>
              <a:t>    Ai-je un corps , comment est-il, quel image dégage t-il?</a:t>
            </a:r>
          </a:p>
          <a:p>
            <a:pPr marL="342900" lvl="0" indent="-342900">
              <a:spcBef>
                <a:spcPts val="1000"/>
              </a:spcBef>
              <a:buSzTx/>
              <a:buNone/>
              <a:defRPr sz="1800"/>
            </a:pPr>
            <a:r>
              <a:rPr sz="6200" b="1">
                <a:ln w="25948">
                  <a:solidFill>
                    <a:srgbClr val="FFFFFF"/>
                  </a:solidFill>
                </a:ln>
                <a:solidFill>
                  <a:srgbClr val="FFFFFF"/>
                </a:solidFill>
                <a:effectLst>
                  <a:outerShdw blurRad="63500" dir="3600000" rotWithShape="0">
                    <a:srgbClr val="000000">
                      <a:alpha val="70000"/>
                    </a:srgbClr>
                  </a:outerShdw>
                </a:effectLst>
              </a:rPr>
              <a:t>    Suis-je fier de mon physique, de ce qu’on en dit.</a:t>
            </a:r>
          </a:p>
          <a:p>
            <a:pPr marL="342900" lvl="0" indent="-342900">
              <a:spcBef>
                <a:spcPts val="1000"/>
              </a:spcBef>
              <a:buSzTx/>
              <a:buNone/>
              <a:defRPr sz="1800"/>
            </a:pPr>
            <a:r>
              <a:rPr sz="6200" b="1">
                <a:ln w="25948">
                  <a:solidFill>
                    <a:srgbClr val="FFFFFF"/>
                  </a:solidFill>
                </a:ln>
                <a:solidFill>
                  <a:srgbClr val="FFFFFF"/>
                </a:solidFill>
                <a:effectLst>
                  <a:outerShdw blurRad="63500" dir="3600000" rotWithShape="0">
                    <a:srgbClr val="000000">
                      <a:alpha val="70000"/>
                    </a:srgbClr>
                  </a:outerShdw>
                </a:effectLst>
              </a:rPr>
              <a:t>    Mais qui dit-on que je suis?</a:t>
            </a:r>
          </a:p>
          <a:p>
            <a:pPr marL="342900" lvl="0" indent="-342900">
              <a:spcBef>
                <a:spcPts val="1000"/>
              </a:spcBef>
              <a:buSzTx/>
              <a:buNone/>
              <a:defRPr sz="1800"/>
            </a:pPr>
            <a:r>
              <a:rPr sz="6200" b="1">
                <a:ln w="25948">
                  <a:solidFill>
                    <a:srgbClr val="FFFFFF"/>
                  </a:solidFill>
                </a:ln>
                <a:solidFill>
                  <a:srgbClr val="FFFFFF"/>
                </a:solidFill>
                <a:effectLst>
                  <a:outerShdw blurRad="63500" dir="3600000" rotWithShape="0">
                    <a:srgbClr val="000000">
                      <a:alpha val="70000"/>
                    </a:srgbClr>
                  </a:outerShdw>
                </a:effectLst>
              </a:rPr>
              <a:t>    Ai-je un regard de compassion, de satisfaction ou d’aversion envers moi?</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body" idx="1"/>
          </p:nvPr>
        </p:nvSpPr>
        <p:spPr>
          <a:xfrm>
            <a:off x="-1115889" y="-2060824"/>
            <a:ext cx="14144378" cy="13346461"/>
          </a:xfrm>
          <a:prstGeom prst="rect">
            <a:avLst/>
          </a:prstGeom>
          <a:solidFill>
            <a:srgbClr val="164F86"/>
          </a:solidFill>
          <a:effectLst>
            <a:outerShdw blurRad="38100" dist="25400" dir="5400000" rotWithShape="0">
              <a:srgbClr val="000000">
                <a:alpha val="50000"/>
              </a:srgbClr>
            </a:outerShdw>
          </a:effectLst>
        </p:spPr>
        <p:txBody>
          <a:bodyPr/>
          <a:lstStyle/>
          <a:p>
            <a:pPr marL="0" lvl="0" indent="0" algn="ctr">
              <a:spcBef>
                <a:spcPts val="0"/>
              </a:spcBef>
              <a:buSzTx/>
              <a:buNone/>
              <a:defRPr sz="1800"/>
            </a:pPr>
            <a:endParaRPr sz="2400">
              <a:solidFill>
                <a:srgbClr val="FFFFFF"/>
              </a:solidFill>
            </a:endParaRPr>
          </a:p>
          <a:p>
            <a:pPr marL="0" lvl="0" indent="0" algn="ctr">
              <a:spcBef>
                <a:spcPts val="0"/>
              </a:spcBef>
              <a:buSzTx/>
              <a:buNone/>
              <a:defRPr sz="1800"/>
            </a:pPr>
            <a:endParaRPr sz="2400">
              <a:solidFill>
                <a:srgbClr val="FFFFFF"/>
              </a:solidFill>
            </a:endParaRPr>
          </a:p>
          <a:p>
            <a:pPr marL="0" lvl="0" indent="0" algn="ctr">
              <a:spcBef>
                <a:spcPts val="0"/>
              </a:spcBef>
              <a:buSzTx/>
              <a:buNone/>
              <a:defRPr sz="1800"/>
            </a:pPr>
            <a:endParaRPr sz="2400">
              <a:solidFill>
                <a:srgbClr val="FFFFFF"/>
              </a:solidFill>
            </a:endParaRPr>
          </a:p>
          <a:p>
            <a:pPr marL="0" lvl="0" indent="0" algn="ctr">
              <a:spcBef>
                <a:spcPts val="0"/>
              </a:spcBef>
              <a:buSzTx/>
              <a:buNone/>
              <a:defRPr sz="1800"/>
            </a:pPr>
            <a:endParaRPr sz="2400">
              <a:solidFill>
                <a:srgbClr val="FFFFFF"/>
              </a:solidFill>
            </a:endParaRPr>
          </a:p>
          <a:p>
            <a:pPr marL="0" lvl="0" indent="0" algn="ctr">
              <a:spcBef>
                <a:spcPts val="0"/>
              </a:spcBef>
              <a:buSzTx/>
              <a:buNone/>
              <a:defRPr sz="1800"/>
            </a:pPr>
            <a:endParaRPr sz="2900" b="1">
              <a:solidFill>
                <a:srgbClr val="FFFFFF"/>
              </a:solidFill>
            </a:endParaRPr>
          </a:p>
          <a:p>
            <a:pPr marL="0" lvl="0" indent="0" algn="ctr">
              <a:spcBef>
                <a:spcPts val="0"/>
              </a:spcBef>
              <a:buSzTx/>
              <a:buNone/>
              <a:defRPr sz="1800"/>
            </a:pPr>
            <a:endParaRPr sz="2900" b="1">
              <a:solidFill>
                <a:srgbClr val="FFFFFF"/>
              </a:solidFill>
            </a:endParaRPr>
          </a:p>
          <a:p>
            <a:pPr marL="0" lvl="0" indent="0" algn="ctr">
              <a:spcBef>
                <a:spcPts val="0"/>
              </a:spcBef>
              <a:buSzTx/>
              <a:buNone/>
              <a:defRPr sz="1800"/>
            </a:pPr>
            <a:endParaRPr sz="2900" b="1">
              <a:solidFill>
                <a:srgbClr val="FFFFFF"/>
              </a:solidFill>
            </a:endParaRPr>
          </a:p>
          <a:p>
            <a:pPr marL="0" lvl="0" indent="0" algn="ctr">
              <a:spcBef>
                <a:spcPts val="0"/>
              </a:spcBef>
              <a:buSzTx/>
              <a:buNone/>
              <a:defRPr sz="1800"/>
            </a:pPr>
            <a:endParaRPr sz="2900" b="1">
              <a:solidFill>
                <a:srgbClr val="FFFFFF"/>
              </a:solidFill>
            </a:endParaRPr>
          </a:p>
          <a:p>
            <a:pPr marL="0" lvl="0" indent="0" algn="ctr">
              <a:spcBef>
                <a:spcPts val="0"/>
              </a:spcBef>
              <a:buSzTx/>
              <a:buNone/>
              <a:defRPr sz="1800"/>
            </a:pPr>
            <a:endParaRPr sz="2900" b="1">
              <a:solidFill>
                <a:srgbClr val="FFFFFF"/>
              </a:solidFill>
            </a:endParaRPr>
          </a:p>
          <a:p>
            <a:pPr marL="0" lvl="0" indent="0" algn="ctr">
              <a:spcBef>
                <a:spcPts val="0"/>
              </a:spcBef>
              <a:buSzTx/>
              <a:buNone/>
              <a:defRPr sz="1800"/>
            </a:pPr>
            <a:endParaRPr sz="2900" b="1">
              <a:solidFill>
                <a:srgbClr val="FFFFFF"/>
              </a:solidFill>
            </a:endParaRPr>
          </a:p>
          <a:p>
            <a:pPr marL="0" lvl="0" indent="0" algn="ctr">
              <a:spcBef>
                <a:spcPts val="0"/>
              </a:spcBef>
              <a:buSzTx/>
              <a:buNone/>
              <a:defRPr sz="1800"/>
            </a:pPr>
            <a:r>
              <a:rPr sz="4200" b="1">
                <a:solidFill>
                  <a:srgbClr val="FFFFFF"/>
                </a:solidFill>
              </a:rPr>
              <a:t>David dit dans le Psaume 139 : 13- 16</a:t>
            </a:r>
          </a:p>
          <a:p>
            <a:pPr marL="0" lvl="0" indent="0" algn="ctr">
              <a:spcBef>
                <a:spcPts val="0"/>
              </a:spcBef>
              <a:buSzTx/>
              <a:buNone/>
              <a:defRPr sz="1800"/>
            </a:pPr>
            <a:r>
              <a:rPr sz="4200" b="1">
                <a:solidFill>
                  <a:srgbClr val="FFFFFF"/>
                </a:solidFill>
              </a:rPr>
              <a:t>ce que je vous invite à lire.</a:t>
            </a:r>
          </a:p>
        </p:txBody>
      </p:sp>
      <p:pic>
        <p:nvPicPr>
          <p:cNvPr id="209" name="BIBLE.jpg"/>
          <p:cNvPicPr/>
          <p:nvPr/>
        </p:nvPicPr>
        <p:blipFill>
          <a:blip r:embed="rId2">
            <a:extLst/>
          </a:blip>
          <a:stretch>
            <a:fillRect/>
          </a:stretch>
        </p:blipFill>
        <p:spPr>
          <a:xfrm>
            <a:off x="3554685" y="575306"/>
            <a:ext cx="4803230" cy="4513588"/>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650239" y="390596"/>
            <a:ext cx="11704322" cy="1625601"/>
          </a:xfrm>
          <a:prstGeom prst="rect">
            <a:avLst/>
          </a:prstGeom>
        </p:spPr>
        <p:txBody>
          <a:bodyPr/>
          <a:lstStyle/>
          <a:p>
            <a:pPr lvl="0"/>
            <a:endParaRPr/>
          </a:p>
        </p:txBody>
      </p:sp>
      <p:sp>
        <p:nvSpPr>
          <p:cNvPr id="212" name="Shape 212"/>
          <p:cNvSpPr>
            <a:spLocks noGrp="1"/>
          </p:cNvSpPr>
          <p:nvPr>
            <p:ph type="body" idx="1"/>
          </p:nvPr>
        </p:nvSpPr>
        <p:spPr>
          <a:xfrm>
            <a:off x="-279401" y="-1"/>
            <a:ext cx="13004801" cy="9753601"/>
          </a:xfrm>
          <a:prstGeom prst="rect">
            <a:avLst/>
          </a:prstGeom>
          <a:solidFill>
            <a:srgbClr val="254061"/>
          </a:solidFill>
        </p:spPr>
        <p:txBody>
          <a:bodyPr/>
          <a:lstStyle/>
          <a:p>
            <a:pPr marL="342900" lvl="0" indent="-342900">
              <a:lnSpc>
                <a:spcPct val="90000"/>
              </a:lnSpc>
              <a:spcBef>
                <a:spcPts val="900"/>
              </a:spcBef>
              <a:buSzTx/>
              <a:buNone/>
              <a:defRPr sz="1800"/>
            </a:pPr>
            <a:r>
              <a:rPr sz="4400">
                <a:ln w="25320">
                  <a:solidFill>
                    <a:srgbClr val="FFFFFF"/>
                  </a:solidFill>
                </a:ln>
                <a:solidFill>
                  <a:srgbClr val="FFFFFF"/>
                </a:solidFill>
                <a:effectLst>
                  <a:outerShdw blurRad="63500" dir="3600000" rotWithShape="0">
                    <a:srgbClr val="000000">
                      <a:alpha val="70000"/>
                    </a:srgbClr>
                  </a:outerShdw>
                </a:effectLst>
              </a:rPr>
              <a:t>   </a:t>
            </a:r>
            <a:r>
              <a:rPr sz="5600" b="1">
                <a:ln w="25781">
                  <a:solidFill>
                    <a:srgbClr val="FFFFFF"/>
                  </a:solidFill>
                </a:ln>
                <a:solidFill>
                  <a:srgbClr val="FFFFFF"/>
                </a:solidFill>
                <a:effectLst>
                  <a:outerShdw blurRad="63500" dir="3600000" rotWithShape="0">
                    <a:srgbClr val="000000">
                      <a:alpha val="70000"/>
                    </a:srgbClr>
                  </a:outerShdw>
                </a:effectLst>
              </a:rPr>
              <a:t>Comment est-ce que je fonctionne dans ma famille, dans mes relations, dans mon travail et ailleurs?</a:t>
            </a:r>
          </a:p>
          <a:p>
            <a:pPr marL="342900" lvl="0" indent="-342900">
              <a:lnSpc>
                <a:spcPct val="90000"/>
              </a:lnSpc>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Ai-je conscience de ce que je représente pour mes enfants dont j’ai la charge, pour ceux qui me voient,?</a:t>
            </a:r>
          </a:p>
          <a:p>
            <a:pPr marL="342900" lvl="0" indent="-342900">
              <a:lnSpc>
                <a:spcPct val="90000"/>
              </a:lnSpc>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Suis-je un modèle en parole et en conduite?</a:t>
            </a:r>
          </a:p>
          <a:p>
            <a:pPr marL="342900" lvl="0" indent="-342900">
              <a:lnSpc>
                <a:spcPct val="90000"/>
              </a:lnSpc>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Comment les anges se tiennent -ils devant Dieu? Et nous donc…?</a:t>
            </a:r>
          </a:p>
          <a:p>
            <a:pPr marL="342900" lvl="0" indent="-342900">
              <a:lnSpc>
                <a:spcPct val="90000"/>
              </a:lnSpc>
              <a:buSzTx/>
              <a:buNone/>
              <a:defRPr sz="1800"/>
            </a:pPr>
            <a:r>
              <a:rPr sz="4400"/>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650239" y="390596"/>
            <a:ext cx="11704322" cy="1625601"/>
          </a:xfrm>
          <a:prstGeom prst="rect">
            <a:avLst/>
          </a:prstGeom>
        </p:spPr>
        <p:txBody>
          <a:bodyPr/>
          <a:lstStyle/>
          <a:p>
            <a:pPr lvl="0"/>
            <a:endParaRPr/>
          </a:p>
        </p:txBody>
      </p:sp>
      <p:sp>
        <p:nvSpPr>
          <p:cNvPr id="215" name="Shape 215"/>
          <p:cNvSpPr>
            <a:spLocks noGrp="1"/>
          </p:cNvSpPr>
          <p:nvPr>
            <p:ph type="body" idx="1"/>
          </p:nvPr>
        </p:nvSpPr>
        <p:spPr>
          <a:xfrm>
            <a:off x="-1" y="-1"/>
            <a:ext cx="13004801" cy="9753601"/>
          </a:xfrm>
          <a:prstGeom prst="rect">
            <a:avLst/>
          </a:prstGeom>
          <a:solidFill>
            <a:srgbClr val="1F497D"/>
          </a:solidFill>
        </p:spPr>
        <p:txBody>
          <a:bodyPr/>
          <a:lstStyle/>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a:t>
            </a:r>
          </a:p>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Toutes ces questions sont en rapport avec l’image de soi</a:t>
            </a:r>
          </a:p>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Si cette image est valorisée, elle sera le reflet d’un frontal valorisant.</a:t>
            </a:r>
          </a:p>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Nous sommes le reflet de notre état d’esprit.</a:t>
            </a:r>
          </a:p>
          <a:p>
            <a:pPr marL="342900" lvl="0" indent="-342900">
              <a:spcBef>
                <a:spcPts val="800"/>
              </a:spcBef>
              <a:buSzTx/>
              <a:buNone/>
              <a:defRPr sz="1800"/>
            </a:pPr>
            <a:r>
              <a:rPr sz="5000" b="1">
                <a:ln w="25576">
                  <a:solidFill>
                    <a:srgbClr val="FFFFFF"/>
                  </a:solidFill>
                </a:ln>
                <a:solidFill>
                  <a:srgbClr val="FFFFFF"/>
                </a:solidFill>
                <a:effectLst>
                  <a:outerShdw blurRad="63500" dir="3600000" rotWithShape="0">
                    <a:srgbClr val="000000">
                      <a:alpha val="70000"/>
                    </a:srgbClr>
                  </a:outerShdw>
                </a:effectLst>
              </a:rPr>
              <a:t>    Une harmonie entre l’esprit et le corps est signe d’un équilibre mental, un équilibre entre ce que je suis, ce que je représente, ce pour quoi je suis là, ici et maintenant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650239" y="390596"/>
            <a:ext cx="11704322" cy="1625601"/>
          </a:xfrm>
          <a:prstGeom prst="rect">
            <a:avLst/>
          </a:prstGeom>
        </p:spPr>
        <p:txBody>
          <a:bodyPr/>
          <a:lstStyle/>
          <a:p>
            <a:pPr lvl="0"/>
            <a:endParaRPr/>
          </a:p>
        </p:txBody>
      </p:sp>
      <p:sp>
        <p:nvSpPr>
          <p:cNvPr id="218" name="Shape 218"/>
          <p:cNvSpPr>
            <a:spLocks noGrp="1"/>
          </p:cNvSpPr>
          <p:nvPr>
            <p:ph type="body" idx="1"/>
          </p:nvPr>
        </p:nvSpPr>
        <p:spPr>
          <a:xfrm>
            <a:off x="-1" y="-1"/>
            <a:ext cx="13004801" cy="9753601"/>
          </a:xfrm>
          <a:prstGeom prst="rect">
            <a:avLst/>
          </a:prstGeom>
          <a:solidFill>
            <a:srgbClr val="1F497D"/>
          </a:solidFill>
        </p:spPr>
        <p:txBody>
          <a:bodyPr/>
          <a:lstStyle/>
          <a:p>
            <a:pPr marL="342900" lvl="0" indent="-342900">
              <a:buSzTx/>
              <a:buNone/>
              <a:defRPr sz="1800"/>
            </a:pPr>
            <a:r>
              <a:rPr sz="4400">
                <a:ln w="25320">
                  <a:solidFill>
                    <a:srgbClr val="FFFFFF"/>
                  </a:solidFill>
                </a:ln>
                <a:solidFill>
                  <a:srgbClr val="FFFFFF"/>
                </a:solidFill>
                <a:effectLst>
                  <a:outerShdw blurRad="63500" dir="3600000" rotWithShape="0">
                    <a:srgbClr val="000000">
                      <a:alpha val="70000"/>
                    </a:srgbClr>
                  </a:outerShdw>
                </a:effectLst>
              </a:rPr>
              <a:t>    </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De façon plus vénal je dirai comment vais-je me présenter devant Dieu?</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Comment serai-je habillé, coiffé ?</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Quels seront mes propos?</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Vais-je être un personnage quelconque, sans distinction aucune?</a:t>
            </a:r>
          </a:p>
          <a:p>
            <a:pPr marL="342900" lvl="0" indent="-342900">
              <a:spcBef>
                <a:spcPts val="900"/>
              </a:spcBef>
              <a:buSzTx/>
              <a:buNone/>
              <a:defRPr sz="1800"/>
            </a:pPr>
            <a:r>
              <a:rPr sz="5600" b="1">
                <a:ln w="25781">
                  <a:solidFill>
                    <a:srgbClr val="FFFFFF"/>
                  </a:solidFill>
                </a:ln>
                <a:solidFill>
                  <a:srgbClr val="FFFFFF"/>
                </a:solidFill>
                <a:effectLst>
                  <a:outerShdw blurRad="63500" dir="3600000" rotWithShape="0">
                    <a:srgbClr val="000000">
                      <a:alpha val="70000"/>
                    </a:srgbClr>
                  </a:outerShdw>
                </a:effectLst>
              </a:rPr>
              <a:t>   Beaucoup de questionnements qui devraient nous amener à réfléchir grâce à notre lobe frontal.</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650239" y="92852"/>
            <a:ext cx="11704322" cy="1279651"/>
          </a:xfrm>
          <a:prstGeom prst="rect">
            <a:avLst/>
          </a:prstGeom>
        </p:spPr>
        <p:txBody>
          <a:bodyPr/>
          <a:lstStyle/>
          <a:p>
            <a:pPr lvl="0"/>
            <a:endParaRPr/>
          </a:p>
        </p:txBody>
      </p:sp>
      <p:sp>
        <p:nvSpPr>
          <p:cNvPr id="221" name="Shape 221"/>
          <p:cNvSpPr>
            <a:spLocks noGrp="1"/>
          </p:cNvSpPr>
          <p:nvPr>
            <p:ph type="body" idx="1"/>
          </p:nvPr>
        </p:nvSpPr>
        <p:spPr>
          <a:xfrm>
            <a:off x="-46268" y="-38100"/>
            <a:ext cx="14131808" cy="9829801"/>
          </a:xfrm>
          <a:prstGeom prst="rect">
            <a:avLst/>
          </a:prstGeom>
          <a:solidFill>
            <a:srgbClr val="164F86"/>
          </a:solidFill>
        </p:spPr>
        <p:txBody>
          <a:bodyPr/>
          <a:lstStyle/>
          <a:p>
            <a:pPr marL="0" lvl="0" indent="0" defTabSz="365760">
              <a:spcBef>
                <a:spcPts val="300"/>
              </a:spcBef>
              <a:buSzTx/>
              <a:buFontTx/>
              <a:buNone/>
              <a:defRPr sz="1800"/>
            </a:pPr>
            <a:endParaRPr sz="3720" b="1">
              <a:solidFill>
                <a:srgbClr val="FFFFFF"/>
              </a:solidFill>
            </a:endParaRPr>
          </a:p>
          <a:p>
            <a:pPr marL="188594" lvl="0" indent="-188594" defTabSz="365760">
              <a:spcBef>
                <a:spcPts val="300"/>
              </a:spcBef>
              <a:defRPr sz="1800"/>
            </a:pPr>
            <a:endParaRPr sz="3720" b="1">
              <a:solidFill>
                <a:srgbClr val="FFFFFF"/>
              </a:solidFill>
            </a:endParaRPr>
          </a:p>
          <a:p>
            <a:pPr marL="0" lvl="0" indent="0" defTabSz="365760">
              <a:spcBef>
                <a:spcPts val="300"/>
              </a:spcBef>
              <a:buSzTx/>
              <a:buFontTx/>
              <a:buNone/>
              <a:defRPr sz="1800"/>
            </a:pPr>
            <a:endParaRPr sz="3720" b="1">
              <a:solidFill>
                <a:srgbClr val="FFFFFF"/>
              </a:solidFill>
            </a:endParaRPr>
          </a:p>
          <a:p>
            <a:pPr marL="0" lvl="0" indent="0" defTabSz="365760">
              <a:spcBef>
                <a:spcPts val="300"/>
              </a:spcBef>
              <a:buSzTx/>
              <a:buFontTx/>
              <a:buNone/>
              <a:defRPr sz="1800"/>
            </a:pPr>
            <a:r>
              <a:rPr sz="3720" b="1">
                <a:solidFill>
                  <a:srgbClr val="FFFFFF"/>
                </a:solidFill>
              </a:rPr>
              <a:t> Voulez - vous savoir ce qu’il faut au frontal?</a:t>
            </a:r>
          </a:p>
          <a:p>
            <a:pPr marL="0" lvl="0" indent="0" defTabSz="365760">
              <a:spcBef>
                <a:spcPts val="300"/>
              </a:spcBef>
              <a:buSzTx/>
              <a:buFontTx/>
              <a:buNone/>
              <a:defRPr sz="1800"/>
            </a:pPr>
            <a:r>
              <a:rPr sz="3720" b="1">
                <a:solidFill>
                  <a:srgbClr val="FFFFFF"/>
                </a:solidFill>
              </a:rPr>
              <a:t>- une bonne relation avec Dieu et avec son prochain</a:t>
            </a:r>
          </a:p>
          <a:p>
            <a:pPr marL="0" lvl="0" indent="0" defTabSz="365760">
              <a:spcBef>
                <a:spcPts val="300"/>
              </a:spcBef>
              <a:buSzTx/>
              <a:buFontTx/>
              <a:buNone/>
              <a:defRPr sz="1800"/>
            </a:pPr>
            <a:r>
              <a:rPr sz="3720" b="1">
                <a:solidFill>
                  <a:srgbClr val="FFFFFF"/>
                </a:solidFill>
              </a:rPr>
              <a:t>- des pensées saines</a:t>
            </a:r>
          </a:p>
          <a:p>
            <a:pPr marL="0" lvl="0" indent="0" defTabSz="365760">
              <a:spcBef>
                <a:spcPts val="300"/>
              </a:spcBef>
              <a:buSzTx/>
              <a:buFontTx/>
              <a:buNone/>
              <a:defRPr sz="1800"/>
            </a:pPr>
            <a:r>
              <a:rPr sz="3720" b="1">
                <a:solidFill>
                  <a:srgbClr val="FFFFFF"/>
                </a:solidFill>
              </a:rPr>
              <a:t>- une vie de prière et d’adoration</a:t>
            </a:r>
          </a:p>
          <a:p>
            <a:pPr marL="0" lvl="0" indent="0" defTabSz="365760">
              <a:spcBef>
                <a:spcPts val="300"/>
              </a:spcBef>
              <a:buSzTx/>
              <a:buFontTx/>
              <a:buNone/>
              <a:defRPr sz="1800"/>
            </a:pPr>
            <a:r>
              <a:rPr sz="3720" b="1">
                <a:solidFill>
                  <a:srgbClr val="FFFFFF"/>
                </a:solidFill>
              </a:rPr>
              <a:t>-une constance dans l’étude de la Sainte Parole</a:t>
            </a:r>
          </a:p>
          <a:p>
            <a:pPr marL="0" lvl="0" indent="0" defTabSz="365760">
              <a:spcBef>
                <a:spcPts val="300"/>
              </a:spcBef>
              <a:buSzTx/>
              <a:buFontTx/>
              <a:buNone/>
              <a:defRPr sz="1800"/>
            </a:pPr>
            <a:r>
              <a:rPr sz="3720" b="1">
                <a:solidFill>
                  <a:srgbClr val="FFFFFF"/>
                </a:solidFill>
              </a:rPr>
              <a:t>- sur le plan physique, de l’eau, de l’air, de la tempérance, de l’exercice, du soleil, une alimentation saine le repos quotidien et du sabbat.</a:t>
            </a:r>
          </a:p>
          <a:p>
            <a:pPr marL="0" lvl="0" indent="0" defTabSz="365760">
              <a:spcBef>
                <a:spcPts val="300"/>
              </a:spcBef>
              <a:buSzTx/>
              <a:buFontTx/>
              <a:buNone/>
              <a:defRPr sz="1800"/>
            </a:pPr>
            <a:r>
              <a:rPr sz="3720" b="1">
                <a:solidFill>
                  <a:srgbClr val="FFFFFF"/>
                </a:solidFill>
              </a:rPr>
              <a:t> Vous allez ajouter d’autres éléments qui nourrissent et ne détruisent pas la créature merveilleuse que nous sommes.</a:t>
            </a:r>
          </a:p>
          <a:p>
            <a:pPr marL="0" lvl="0" indent="0" defTabSz="365760">
              <a:spcBef>
                <a:spcPts val="300"/>
              </a:spcBef>
              <a:buSzTx/>
              <a:buFontTx/>
              <a:buNone/>
              <a:defRPr sz="1800"/>
            </a:pPr>
            <a:endParaRPr sz="3720" b="1">
              <a:solidFill>
                <a:srgbClr val="FFFFFF"/>
              </a:solidFill>
            </a:endParaRPr>
          </a:p>
          <a:p>
            <a:pPr marL="0" lvl="0" indent="0" defTabSz="365760">
              <a:spcBef>
                <a:spcPts val="300"/>
              </a:spcBef>
              <a:buSzTx/>
              <a:buFontTx/>
              <a:buNone/>
              <a:defRPr sz="1800"/>
            </a:pPr>
            <a:endParaRPr sz="3720" b="1">
              <a:solidFill>
                <a:srgbClr val="FFFFFF"/>
              </a:solidFill>
            </a:endParaRPr>
          </a:p>
          <a:p>
            <a:pPr marL="0" lvl="0" indent="0" defTabSz="365760">
              <a:spcBef>
                <a:spcPts val="300"/>
              </a:spcBef>
              <a:buSzTx/>
              <a:buFontTx/>
              <a:buNone/>
              <a:defRPr sz="1800"/>
            </a:pPr>
            <a:endParaRPr sz="3720" b="1">
              <a:solidFill>
                <a:srgbClr val="FFFFFF"/>
              </a:solidFill>
            </a:endParaRPr>
          </a:p>
          <a:p>
            <a:pPr marL="0" lvl="0" indent="0" defTabSz="365760">
              <a:spcBef>
                <a:spcPts val="300"/>
              </a:spcBef>
              <a:buSzTx/>
              <a:buFontTx/>
              <a:buNone/>
              <a:defRPr sz="1800"/>
            </a:pPr>
            <a:endParaRPr sz="3720" b="1">
              <a:solidFill>
                <a:srgbClr val="FFFFFF"/>
              </a:solidFill>
            </a:endParaRPr>
          </a:p>
          <a:p>
            <a:pPr marL="0" lvl="0" indent="0" defTabSz="365760">
              <a:spcBef>
                <a:spcPts val="300"/>
              </a:spcBef>
              <a:buSzTx/>
              <a:buFontTx/>
              <a:buNone/>
              <a:defRPr sz="1800"/>
            </a:pPr>
            <a:endParaRPr sz="3720" b="1">
              <a:solidFill>
                <a:srgbClr val="FFFFFF"/>
              </a:solidFill>
            </a:endParaRPr>
          </a:p>
        </p:txBody>
      </p:sp>
      <p:sp>
        <p:nvSpPr>
          <p:cNvPr id="222" name="Shape 2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888888"/>
                </a:solidFill>
              </a:rPr>
              <a:t>27</a:t>
            </a:fld>
            <a:endParaRPr sz="1600">
              <a:solidFill>
                <a:srgbClr val="888888"/>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0" y="-93190"/>
            <a:ext cx="13004800" cy="2056939"/>
          </a:xfrm>
          <a:prstGeom prst="rect">
            <a:avLst/>
          </a:prstGeom>
          <a:solidFill>
            <a:srgbClr val="002452"/>
          </a:solidFill>
        </p:spPr>
        <p:txBody>
          <a:bodyPr/>
          <a:lstStyle>
            <a:lvl1pPr>
              <a:defRPr b="1">
                <a:solidFill>
                  <a:srgbClr val="FFFFFF"/>
                </a:solidFill>
              </a:defRPr>
            </a:lvl1pPr>
          </a:lstStyle>
          <a:p>
            <a:pPr lvl="0">
              <a:defRPr sz="1800" b="0">
                <a:solidFill>
                  <a:srgbClr val="000000"/>
                </a:solidFill>
              </a:defRPr>
            </a:pPr>
            <a:r>
              <a:rPr sz="8000" b="1">
                <a:solidFill>
                  <a:srgbClr val="FFFFFF"/>
                </a:solidFill>
              </a:rPr>
              <a:t>CONCLUSION</a:t>
            </a:r>
          </a:p>
        </p:txBody>
      </p:sp>
      <p:sp>
        <p:nvSpPr>
          <p:cNvPr id="225" name="Shape 225"/>
          <p:cNvSpPr>
            <a:spLocks noGrp="1"/>
          </p:cNvSpPr>
          <p:nvPr>
            <p:ph type="body" idx="1"/>
          </p:nvPr>
        </p:nvSpPr>
        <p:spPr>
          <a:xfrm>
            <a:off x="79440" y="1594604"/>
            <a:ext cx="12845919" cy="8102874"/>
          </a:xfrm>
          <a:prstGeom prst="rect">
            <a:avLst/>
          </a:prstGeom>
          <a:solidFill>
            <a:srgbClr val="164F86"/>
          </a:solidFill>
        </p:spPr>
        <p:txBody>
          <a:bodyPr/>
          <a:lstStyle/>
          <a:p>
            <a:pPr marL="0" lvl="0" indent="0" defTabSz="566674">
              <a:spcBef>
                <a:spcPts val="4000"/>
              </a:spcBef>
              <a:buSzTx/>
              <a:buNone/>
              <a:defRPr sz="1800"/>
            </a:pPr>
            <a:r>
              <a:rPr sz="3880" b="1">
                <a:solidFill>
                  <a:srgbClr val="FFFFFF"/>
                </a:solidFill>
              </a:rPr>
              <a:t>DIEU attend de nous un usage modéré de TOUT ce qui nourrit le cerveau et une abstention complète de TOUT ce qui le détruit</a:t>
            </a:r>
          </a:p>
          <a:p>
            <a:pPr marL="0" lvl="0" indent="0" defTabSz="566674">
              <a:spcBef>
                <a:spcPts val="4000"/>
              </a:spcBef>
              <a:buSzTx/>
              <a:buNone/>
              <a:defRPr sz="1800"/>
            </a:pPr>
            <a:r>
              <a:rPr sz="3880" b="1">
                <a:solidFill>
                  <a:srgbClr val="FFFFFF"/>
                </a:solidFill>
              </a:rPr>
              <a:t>Dans le livre </a:t>
            </a:r>
            <a:r>
              <a:rPr sz="3880" b="1" i="1">
                <a:solidFill>
                  <a:srgbClr val="FFFFFF"/>
                </a:solidFill>
              </a:rPr>
              <a:t>Conseils sur la nutrition et les aliments </a:t>
            </a:r>
            <a:r>
              <a:rPr sz="3880" b="1">
                <a:solidFill>
                  <a:srgbClr val="FFFFFF"/>
                </a:solidFill>
              </a:rPr>
              <a:t> nous lisons à la page 38 dernier paragraphe:</a:t>
            </a:r>
          </a:p>
          <a:p>
            <a:pPr marL="0" lvl="0" indent="0" defTabSz="566674">
              <a:spcBef>
                <a:spcPts val="4000"/>
              </a:spcBef>
              <a:buSzTx/>
              <a:buNone/>
              <a:defRPr sz="1800"/>
            </a:pPr>
            <a:r>
              <a:rPr sz="3880" b="1">
                <a:solidFill>
                  <a:srgbClr val="FFFFFF"/>
                </a:solidFill>
              </a:rPr>
              <a:t>Dieu invite chaque membre d’église à consacrer sa vie sans réserve à son service. Il adresse un appel en faveur d’une vraie réforme. La création entière gémit sous la malédiction.Les enfants de Dieu doivent des mettre dans des conditions où ils peuvent croître en grâce, être sanctifiés par la vérité, corps âme et esprit.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p>
            <a:pPr lvl="0"/>
            <a:endParaRPr/>
          </a:p>
        </p:txBody>
      </p:sp>
      <p:sp>
        <p:nvSpPr>
          <p:cNvPr id="228" name="Shape 228"/>
          <p:cNvSpPr>
            <a:spLocks noGrp="1"/>
          </p:cNvSpPr>
          <p:nvPr>
            <p:ph type="body" idx="1"/>
          </p:nvPr>
        </p:nvSpPr>
        <p:spPr>
          <a:xfrm>
            <a:off x="-15821" y="-65021"/>
            <a:ext cx="13036442" cy="9883642"/>
          </a:xfrm>
          <a:prstGeom prst="rect">
            <a:avLst/>
          </a:prstGeom>
          <a:solidFill>
            <a:srgbClr val="164F86"/>
          </a:solidFill>
        </p:spPr>
        <p:txBody>
          <a:bodyPr/>
          <a:lstStyle/>
          <a:p>
            <a:pPr marL="0" lvl="0" indent="0">
              <a:buSzTx/>
              <a:buNone/>
              <a:defRPr sz="1800"/>
            </a:pPr>
            <a:r>
              <a:rPr sz="6700" b="1">
                <a:solidFill>
                  <a:srgbClr val="FFFFFF"/>
                </a:solidFill>
              </a:rPr>
              <a:t>C’est ce que nous lirons dans Jean 17: 17</a:t>
            </a:r>
          </a:p>
          <a:p>
            <a:pPr marL="0" lvl="0" indent="0">
              <a:buSzTx/>
              <a:buNone/>
              <a:defRPr sz="1800"/>
            </a:pPr>
            <a:r>
              <a:rPr sz="6700" b="1">
                <a:solidFill>
                  <a:srgbClr val="FFFFFF"/>
                </a:solidFill>
              </a:rPr>
              <a:t>Prière de Jesus-Christ à son Père pour tous ses enfants</a:t>
            </a:r>
          </a:p>
          <a:p>
            <a:pPr marL="0" lvl="0" indent="0">
              <a:buSzTx/>
              <a:buNone/>
              <a:defRPr sz="1800"/>
            </a:pPr>
            <a:r>
              <a:rPr sz="6700" b="1">
                <a:solidFill>
                  <a:srgbClr val="FFFFFF"/>
                </a:solidFill>
              </a:rPr>
              <a:t>Si nous sommes de ceux-là, nous sommes donc concernés.</a:t>
            </a:r>
          </a:p>
          <a:p>
            <a:pPr marL="0" lvl="0" indent="0">
              <a:buSzTx/>
              <a:buNone/>
              <a:defRPr sz="1800"/>
            </a:pPr>
            <a:r>
              <a:rPr sz="6700" b="1">
                <a:solidFill>
                  <a:srgbClr val="FFFFFF"/>
                </a:solidFill>
              </a:rPr>
              <a:t>Qu’il en soit ainsi AMEN!!!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1526" y="15732"/>
            <a:ext cx="13087852" cy="2617944"/>
          </a:xfrm>
          <a:prstGeom prst="rect">
            <a:avLst/>
          </a:prstGeom>
          <a:solidFill>
            <a:srgbClr val="164F86"/>
          </a:solidFill>
        </p:spPr>
        <p:txBody>
          <a:bodyPr/>
          <a:lstStyle>
            <a:lvl1pPr>
              <a:defRPr>
                <a:solidFill>
                  <a:srgbClr val="FFFFFF"/>
                </a:solidFill>
              </a:defRPr>
            </a:lvl1pPr>
          </a:lstStyle>
          <a:p>
            <a:pPr lvl="0">
              <a:defRPr sz="1800">
                <a:solidFill>
                  <a:srgbClr val="000000"/>
                </a:solidFill>
              </a:defRPr>
            </a:pPr>
            <a:r>
              <a:rPr sz="8000">
                <a:solidFill>
                  <a:srgbClr val="FFFFFF"/>
                </a:solidFill>
              </a:rPr>
              <a:t>INTRODUCTION</a:t>
            </a:r>
          </a:p>
        </p:txBody>
      </p:sp>
      <p:sp>
        <p:nvSpPr>
          <p:cNvPr id="136" name="Shape 136"/>
          <p:cNvSpPr>
            <a:spLocks noGrp="1"/>
          </p:cNvSpPr>
          <p:nvPr>
            <p:ph type="body" idx="1"/>
          </p:nvPr>
        </p:nvSpPr>
        <p:spPr>
          <a:xfrm>
            <a:off x="-71238" y="2648762"/>
            <a:ext cx="14378329" cy="7204468"/>
          </a:xfrm>
          <a:prstGeom prst="rect">
            <a:avLst/>
          </a:prstGeom>
          <a:solidFill>
            <a:srgbClr val="164F86"/>
          </a:solidFill>
        </p:spPr>
        <p:txBody>
          <a:bodyPr/>
          <a:lstStyle/>
          <a:p>
            <a:pPr marL="0" lvl="0" indent="0" defTabSz="385572">
              <a:spcBef>
                <a:spcPts val="2700"/>
              </a:spcBef>
              <a:buSzTx/>
              <a:buNone/>
              <a:defRPr sz="1800"/>
            </a:pPr>
            <a:r>
              <a:rPr sz="3696" b="1">
                <a:solidFill>
                  <a:srgbClr val="FFFFFF"/>
                </a:solidFill>
              </a:rPr>
              <a:t>Dieu communique avec ses enfants grâce à un organe essentiel qu’est le cerveau.</a:t>
            </a:r>
          </a:p>
          <a:p>
            <a:pPr marL="0" lvl="0" indent="0" defTabSz="385572">
              <a:spcBef>
                <a:spcPts val="2700"/>
              </a:spcBef>
              <a:buSzTx/>
              <a:buNone/>
              <a:defRPr sz="1800"/>
            </a:pPr>
            <a:r>
              <a:rPr sz="3696" b="1">
                <a:solidFill>
                  <a:srgbClr val="FFFFFF"/>
                </a:solidFill>
              </a:rPr>
              <a:t>Nous vous proposons de l’étudier, pas dans les détails,  car c’est un organe extraordinaire qui demande des jours et des jours pour connaître son anatomie, sa physiologie, son son fonctionnement  et malheureusement ses dysfonction-  nements pour arriver, quand c’est possible, à un traitement.</a:t>
            </a:r>
          </a:p>
          <a:p>
            <a:pPr marL="0" lvl="0" indent="0" defTabSz="385572">
              <a:spcBef>
                <a:spcPts val="2700"/>
              </a:spcBef>
              <a:buSzTx/>
              <a:buNone/>
              <a:defRPr sz="1800"/>
            </a:pPr>
            <a:r>
              <a:rPr sz="3696" b="1">
                <a:solidFill>
                  <a:srgbClr val="FFFFFF"/>
                </a:solidFill>
              </a:rPr>
              <a:t>Parlons précisément du lobe frontal</a:t>
            </a:r>
          </a:p>
          <a:p>
            <a:pPr marL="0" lvl="0" indent="0" defTabSz="385572">
              <a:spcBef>
                <a:spcPts val="2700"/>
              </a:spcBef>
              <a:buSzTx/>
              <a:buNone/>
              <a:defRPr sz="1800"/>
            </a:pPr>
            <a:endParaRPr sz="3696"/>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thumbnailCAZMU8Z6.jpg"/>
          <p:cNvPicPr/>
          <p:nvPr/>
        </p:nvPicPr>
        <p:blipFill>
          <a:blip r:embed="rId2">
            <a:extLst/>
          </a:blip>
          <a:stretch>
            <a:fillRect/>
          </a:stretch>
        </p:blipFill>
        <p:spPr>
          <a:xfrm>
            <a:off x="-41669" y="-91021"/>
            <a:ext cx="13088139" cy="9816105"/>
          </a:xfrm>
          <a:prstGeom prst="rect">
            <a:avLst/>
          </a:prstGeom>
          <a:ln w="12700">
            <a:miter lim="400000"/>
          </a:ln>
        </p:spPr>
      </p:pic>
      <p:sp>
        <p:nvSpPr>
          <p:cNvPr id="231" name="Shape 231"/>
          <p:cNvSpPr>
            <a:spLocks noGrp="1"/>
          </p:cNvSpPr>
          <p:nvPr>
            <p:ph type="title"/>
          </p:nvPr>
        </p:nvSpPr>
        <p:spPr>
          <a:prstGeom prst="rect">
            <a:avLst/>
          </a:prstGeom>
        </p:spPr>
        <p:txBody>
          <a:bodyPr/>
          <a:lstStyle/>
          <a:p>
            <a:pPr lvl="0"/>
            <a:endParaRPr/>
          </a:p>
        </p:txBody>
      </p:sp>
      <p:sp>
        <p:nvSpPr>
          <p:cNvPr id="232" name="Shape 232"/>
          <p:cNvSpPr>
            <a:spLocks noGrp="1"/>
          </p:cNvSpPr>
          <p:nvPr>
            <p:ph type="body" idx="1"/>
          </p:nvPr>
        </p:nvSpPr>
        <p:spPr>
          <a:xfrm>
            <a:off x="62509" y="116140"/>
            <a:ext cx="12879781" cy="9521320"/>
          </a:xfrm>
          <a:prstGeom prst="rect">
            <a:avLst/>
          </a:prstGeom>
        </p:spPr>
        <p:txBody>
          <a:bodyPr/>
          <a:lstStyle/>
          <a:p>
            <a:pPr marL="0" lvl="0" indent="0">
              <a:buSzTx/>
              <a:buNone/>
              <a:defRPr sz="1800"/>
            </a:pPr>
            <a:r>
              <a:rPr sz="6300"/>
              <a:t>     </a:t>
            </a:r>
            <a:r>
              <a:rPr sz="8000" b="1">
                <a:solidFill>
                  <a:srgbClr val="FFFFFF"/>
                </a:solidFill>
              </a:rPr>
              <a:t>BON SABBAT A TOUS</a:t>
            </a:r>
          </a:p>
          <a:p>
            <a:pPr marL="0" lvl="0" indent="0">
              <a:buSzTx/>
              <a:buNone/>
              <a:defRPr sz="1800"/>
            </a:pPr>
            <a:r>
              <a:rPr sz="8000" b="1">
                <a:solidFill>
                  <a:srgbClr val="FFFFFF"/>
                </a:solidFill>
              </a:rPr>
              <a:t>    BONNE ANNEE 2015 </a:t>
            </a:r>
          </a:p>
          <a:p>
            <a:pPr marL="0" lvl="0" indent="0">
              <a:buSzTx/>
              <a:buNone/>
              <a:defRPr sz="1800"/>
            </a:pPr>
            <a:r>
              <a:rPr sz="8000" b="1">
                <a:solidFill>
                  <a:srgbClr val="FFFFFF"/>
                </a:solidFill>
              </a:rPr>
              <a:t>             EN CHRIST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109019" y="-149138"/>
            <a:ext cx="13222838" cy="2658597"/>
          </a:xfrm>
          <a:prstGeom prst="rect">
            <a:avLst/>
          </a:prstGeom>
          <a:solidFill>
            <a:srgbClr val="164F86"/>
          </a:solidFill>
        </p:spPr>
        <p:txBody>
          <a:bodyPr/>
          <a:lstStyle>
            <a:lvl1pPr>
              <a:defRPr b="1">
                <a:solidFill>
                  <a:srgbClr val="FFFFFF"/>
                </a:solidFill>
              </a:defRPr>
            </a:lvl1pPr>
          </a:lstStyle>
          <a:p>
            <a:pPr lvl="0">
              <a:defRPr sz="1800" b="0">
                <a:solidFill>
                  <a:srgbClr val="000000"/>
                </a:solidFill>
              </a:defRPr>
            </a:pPr>
            <a:r>
              <a:rPr sz="8000" b="1">
                <a:solidFill>
                  <a:srgbClr val="FFFFFF"/>
                </a:solidFill>
              </a:rPr>
              <a:t>Introduction</a:t>
            </a:r>
          </a:p>
        </p:txBody>
      </p:sp>
      <p:sp>
        <p:nvSpPr>
          <p:cNvPr id="139" name="Shape 139"/>
          <p:cNvSpPr>
            <a:spLocks noGrp="1"/>
          </p:cNvSpPr>
          <p:nvPr>
            <p:ph type="body" idx="1"/>
          </p:nvPr>
        </p:nvSpPr>
        <p:spPr>
          <a:xfrm>
            <a:off x="0" y="2500029"/>
            <a:ext cx="13004801" cy="7238673"/>
          </a:xfrm>
          <a:prstGeom prst="rect">
            <a:avLst/>
          </a:prstGeom>
          <a:solidFill>
            <a:srgbClr val="164F86"/>
          </a:solidFill>
        </p:spPr>
        <p:txBody>
          <a:bodyPr/>
          <a:lstStyle/>
          <a:p>
            <a:pPr marL="0" lvl="0" indent="0">
              <a:buSzTx/>
              <a:buNone/>
              <a:defRPr sz="1800"/>
            </a:pPr>
            <a:r>
              <a:rPr sz="3600"/>
              <a:t>   </a:t>
            </a:r>
            <a:r>
              <a:rPr sz="3600" b="1">
                <a:solidFill>
                  <a:srgbClr val="FFFFFF"/>
                </a:solidFill>
              </a:rPr>
              <a:t>Dieu communique avec ses enfants grâce à un organe   essentiel logé dans le crâne qui s’appelle le cerveau </a:t>
            </a:r>
          </a:p>
          <a:p>
            <a:pPr marL="0" lvl="0" indent="0">
              <a:buSzTx/>
              <a:buNone/>
              <a:defRPr sz="1800"/>
            </a:pPr>
            <a:r>
              <a:rPr sz="3600" b="1">
                <a:solidFill>
                  <a:srgbClr val="FFFFFF"/>
                </a:solidFill>
              </a:rPr>
              <a:t>   Nous vous proposons de l'étudier , non pas en détails car c’est un organe extraordinaire qui nécessite des jours et des jours pour connaître son anatomie, sa physiologie ( son fonctionnement) et malheureusement ses dysfonctionnements pour arriver , quand c’est possible à un traitement;</a:t>
            </a:r>
          </a:p>
          <a:p>
            <a:pPr marL="0" lvl="0" indent="0">
              <a:buSzTx/>
              <a:buNone/>
              <a:defRPr sz="1800"/>
            </a:pPr>
            <a:r>
              <a:rPr sz="3600" b="1">
                <a:solidFill>
                  <a:srgbClr val="FFFFFF"/>
                </a:solidFill>
              </a:rPr>
              <a:t>Parlons donc du lobe frontal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24456" y="-34575"/>
            <a:ext cx="13372580" cy="2638075"/>
          </a:xfrm>
          <a:prstGeom prst="rect">
            <a:avLst/>
          </a:prstGeom>
          <a:solidFill>
            <a:srgbClr val="164F86"/>
          </a:solidFill>
          <a:effectLst>
            <a:outerShdw blurRad="38100" dist="25400" dir="5400000" rotWithShape="0">
              <a:srgbClr val="000000">
                <a:alpha val="50000"/>
              </a:srgbClr>
            </a:outerShdw>
          </a:effectLst>
        </p:spPr>
        <p:txBody>
          <a:bodyPr/>
          <a:lstStyle>
            <a:lvl1pPr>
              <a:defRPr sz="7900" b="1">
                <a:solidFill>
                  <a:srgbClr val="FFFFFF"/>
                </a:solidFill>
              </a:defRPr>
            </a:lvl1pPr>
          </a:lstStyle>
          <a:p>
            <a:pPr lvl="0">
              <a:defRPr sz="1800" b="0">
                <a:solidFill>
                  <a:srgbClr val="000000"/>
                </a:solidFill>
              </a:defRPr>
            </a:pPr>
            <a:r>
              <a:rPr sz="7900" b="1">
                <a:solidFill>
                  <a:srgbClr val="FFFFFF"/>
                </a:solidFill>
              </a:rPr>
              <a:t>LE LOBE FRONTAL</a:t>
            </a:r>
          </a:p>
        </p:txBody>
      </p:sp>
      <p:sp>
        <p:nvSpPr>
          <p:cNvPr id="142" name="Shape 142"/>
          <p:cNvSpPr>
            <a:spLocks noGrp="1"/>
          </p:cNvSpPr>
          <p:nvPr>
            <p:ph type="body" idx="1"/>
          </p:nvPr>
        </p:nvSpPr>
        <p:spPr>
          <a:xfrm>
            <a:off x="-45912" y="2603500"/>
            <a:ext cx="13004801" cy="7263880"/>
          </a:xfrm>
          <a:prstGeom prst="rect">
            <a:avLst/>
          </a:prstGeom>
          <a:solidFill>
            <a:srgbClr val="164F86"/>
          </a:solidFill>
        </p:spPr>
        <p:txBody>
          <a:bodyPr/>
          <a:lstStyle/>
          <a:p>
            <a:pPr marL="0" lvl="0" indent="0">
              <a:buSzTx/>
              <a:buNone/>
              <a:defRPr sz="1800"/>
            </a:pPr>
            <a:r>
              <a:rPr sz="6500">
                <a:solidFill>
                  <a:srgbClr val="FFFFFF"/>
                </a:solidFill>
                <a:latin typeface="Helvetica"/>
                <a:ea typeface="Helvetica"/>
                <a:cs typeface="Helvetica"/>
                <a:sym typeface="Helvetica"/>
              </a:rPr>
              <a:t>          D’abord une image du</a:t>
            </a:r>
          </a:p>
          <a:p>
            <a:pPr marL="0" lvl="0" indent="0">
              <a:buSzTx/>
              <a:buNone/>
              <a:defRPr sz="1800"/>
            </a:pPr>
            <a:r>
              <a:rPr sz="6500">
                <a:solidFill>
                  <a:srgbClr val="FFFFFF"/>
                </a:solidFill>
                <a:latin typeface="Helvetica"/>
                <a:ea typeface="Helvetica"/>
                <a:cs typeface="Helvetica"/>
                <a:sym typeface="Helvetica"/>
              </a:rPr>
              <a:t>          développent du cerveau</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endParaRPr/>
          </a:p>
        </p:txBody>
      </p:sp>
      <p:sp>
        <p:nvSpPr>
          <p:cNvPr id="145" name="Shape 145"/>
          <p:cNvSpPr>
            <a:spLocks noGrp="1"/>
          </p:cNvSpPr>
          <p:nvPr>
            <p:ph type="body" idx="1"/>
          </p:nvPr>
        </p:nvSpPr>
        <p:spPr>
          <a:prstGeom prst="rect">
            <a:avLst/>
          </a:prstGeom>
        </p:spPr>
        <p:txBody>
          <a:bodyPr/>
          <a:lstStyle/>
          <a:p>
            <a:pPr lvl="0"/>
            <a:endParaRPr/>
          </a:p>
        </p:txBody>
      </p:sp>
      <p:pic>
        <p:nvPicPr>
          <p:cNvPr id="146" name="image7.jpg" descr="http://photos1.blogger.com/blogger/470/2137/400/brain-growth.jpg"/>
          <p:cNvPicPr/>
          <p:nvPr/>
        </p:nvPicPr>
        <p:blipFill>
          <a:blip r:embed="rId2">
            <a:extLst/>
          </a:blip>
          <a:stretch>
            <a:fillRect/>
          </a:stretch>
        </p:blipFill>
        <p:spPr>
          <a:xfrm>
            <a:off x="797215" y="109183"/>
            <a:ext cx="11410370" cy="9288179"/>
          </a:xfrm>
          <a:prstGeom prst="rect">
            <a:avLst/>
          </a:prstGeom>
          <a:ln w="127000" cap="sq">
            <a:solidFill/>
            <a:miter/>
          </a:ln>
          <a:effectLst>
            <a:outerShdw blurRad="63500" dist="50800" dir="2700000" rotWithShape="0">
              <a:srgbClr val="000000">
                <a:alpha val="40000"/>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pPr lvl="0"/>
            <a:endParaRPr/>
          </a:p>
        </p:txBody>
      </p:sp>
      <p:sp>
        <p:nvSpPr>
          <p:cNvPr id="149" name="Shape 149"/>
          <p:cNvSpPr>
            <a:spLocks noGrp="1"/>
          </p:cNvSpPr>
          <p:nvPr>
            <p:ph type="body" idx="1"/>
          </p:nvPr>
        </p:nvSpPr>
        <p:spPr>
          <a:prstGeom prst="rect">
            <a:avLst/>
          </a:prstGeom>
        </p:spPr>
        <p:txBody>
          <a:bodyPr/>
          <a:lstStyle/>
          <a:p>
            <a:pPr lvl="0"/>
            <a:endParaRPr/>
          </a:p>
        </p:txBody>
      </p:sp>
      <p:grpSp>
        <p:nvGrpSpPr>
          <p:cNvPr id="152" name="Group 152" descr="http://photos1.blogger.com/blogger/470/2137/320/cerveau1.0.jpg">
            <a:hlinkClick r:id="rId2"/>
          </p:cNvPr>
          <p:cNvGrpSpPr/>
          <p:nvPr/>
        </p:nvGrpSpPr>
        <p:grpSpPr>
          <a:xfrm>
            <a:off x="899983" y="434239"/>
            <a:ext cx="10366634" cy="7742122"/>
            <a:chOff x="0" y="0"/>
            <a:chExt cx="10366632" cy="7742120"/>
          </a:xfrm>
        </p:grpSpPr>
        <p:sp>
          <p:nvSpPr>
            <p:cNvPr id="150" name="Shape 150"/>
            <p:cNvSpPr/>
            <p:nvPr/>
          </p:nvSpPr>
          <p:spPr>
            <a:xfrm>
              <a:off x="0" y="0"/>
              <a:ext cx="10366633" cy="7742121"/>
            </a:xfrm>
            <a:prstGeom prst="rect">
              <a:avLst/>
            </a:prstGeom>
            <a:solidFill>
              <a:srgbClr val="000000"/>
            </a:solidFill>
            <a:ln w="12700" cap="flat">
              <a:noFill/>
              <a:miter lim="400000"/>
            </a:ln>
            <a:effectLst/>
          </p:spPr>
          <p:txBody>
            <a:bodyPr wrap="square" lIns="45719" tIns="45719" rIns="45719" bIns="45719" numCol="1" anchor="ctr">
              <a:noAutofit/>
            </a:bodyPr>
            <a:lstStyle/>
            <a:p>
              <a:pPr lvl="0" algn="l" defTabSz="914400">
                <a:defRPr sz="1800">
                  <a:latin typeface="Calibri"/>
                  <a:ea typeface="Calibri"/>
                  <a:cs typeface="Calibri"/>
                  <a:sym typeface="Calibri"/>
                </a:defRPr>
              </a:pPr>
              <a:endParaRPr/>
            </a:p>
          </p:txBody>
        </p:sp>
        <p:pic>
          <p:nvPicPr>
            <p:cNvPr id="151" name="image8.jpg"/>
            <p:cNvPicPr/>
            <p:nvPr/>
          </p:nvPicPr>
          <p:blipFill>
            <a:blip r:embed="rId3">
              <a:extLst/>
            </a:blip>
            <a:stretch>
              <a:fillRect/>
            </a:stretch>
          </p:blipFill>
          <p:spPr>
            <a:xfrm>
              <a:off x="0" y="0"/>
              <a:ext cx="10366633" cy="7742121"/>
            </a:xfrm>
            <a:prstGeom prst="rect">
              <a:avLst/>
            </a:prstGeom>
            <a:ln w="444500" cap="sq">
              <a:solidFill>
                <a:srgbClr val="000000"/>
              </a:solidFill>
              <a:prstDash val="solid"/>
              <a:miter lim="800000"/>
            </a:ln>
            <a:effectLst>
              <a:outerShdw blurRad="254000" dist="190500" dir="2700000" rotWithShape="0">
                <a:srgbClr val="000000">
                  <a:alpha val="40000"/>
                </a:srgbClr>
              </a:outerShdw>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pPr lvl="0"/>
            <a:endParaRPr/>
          </a:p>
        </p:txBody>
      </p:sp>
      <p:sp>
        <p:nvSpPr>
          <p:cNvPr id="155" name="Shape 155"/>
          <p:cNvSpPr>
            <a:spLocks noGrp="1"/>
          </p:cNvSpPr>
          <p:nvPr>
            <p:ph type="body" idx="1"/>
          </p:nvPr>
        </p:nvSpPr>
        <p:spPr>
          <a:prstGeom prst="rect">
            <a:avLst/>
          </a:prstGeom>
        </p:spPr>
        <p:txBody>
          <a:bodyPr/>
          <a:lstStyle/>
          <a:p>
            <a:pPr lvl="0"/>
            <a:endParaRPr/>
          </a:p>
        </p:txBody>
      </p:sp>
      <p:pic>
        <p:nvPicPr>
          <p:cNvPr id="156" name="image9.jpg" descr="http://photos1.blogger.com/blogger/470/2137/400/synapse.jpg"/>
          <p:cNvPicPr/>
          <p:nvPr/>
        </p:nvPicPr>
        <p:blipFill>
          <a:blip r:embed="rId2">
            <a:extLst/>
          </a:blip>
          <a:stretch>
            <a:fillRect/>
          </a:stretch>
        </p:blipFill>
        <p:spPr>
          <a:xfrm>
            <a:off x="7979" y="-586075"/>
            <a:ext cx="12776201" cy="10925750"/>
          </a:xfrm>
          <a:prstGeom prst="rect">
            <a:avLst/>
          </a:prstGeom>
          <a:ln w="228600" cap="sq">
            <a:solidFill/>
            <a:miter/>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pPr lvl="0"/>
            <a:endParaRPr/>
          </a:p>
        </p:txBody>
      </p:sp>
      <p:sp>
        <p:nvSpPr>
          <p:cNvPr id="159" name="Shape 159"/>
          <p:cNvSpPr>
            <a:spLocks noGrp="1"/>
          </p:cNvSpPr>
          <p:nvPr>
            <p:ph type="body" idx="1"/>
          </p:nvPr>
        </p:nvSpPr>
        <p:spPr>
          <a:prstGeom prst="rect">
            <a:avLst/>
          </a:prstGeom>
        </p:spPr>
        <p:txBody>
          <a:bodyPr/>
          <a:lstStyle/>
          <a:p>
            <a:pPr lvl="0"/>
            <a:endParaRPr/>
          </a:p>
        </p:txBody>
      </p:sp>
      <p:pic>
        <p:nvPicPr>
          <p:cNvPr id="160" name="transmission-du-messag-enerveux.png"/>
          <p:cNvPicPr/>
          <p:nvPr/>
        </p:nvPicPr>
        <p:blipFill>
          <a:blip r:embed="rId2">
            <a:extLst/>
          </a:blip>
          <a:stretch>
            <a:fillRect/>
          </a:stretch>
        </p:blipFill>
        <p:spPr>
          <a:xfrm>
            <a:off x="3175000" y="1384300"/>
            <a:ext cx="6654800" cy="6985000"/>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1091</Words>
  <Application>Microsoft Office PowerPoint</Application>
  <PresentationFormat>Personnalisé</PresentationFormat>
  <Paragraphs>129</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White</vt:lpstr>
      <vt:lpstr> BONNE ANNEE  2015! </vt:lpstr>
      <vt:lpstr>LES MINISTERES DE LA SANTE QUANT A EUX SOUHAITENT QUE BEAUCOUP PLUS DE PROFESSIONNELS DE SANTÉ SE METTENT AU SERVICE DU SEIGNEUR , PORTENT DE L’INTERET AU MESSAGE DE SANTE</vt:lpstr>
      <vt:lpstr>INTRODUCTION</vt:lpstr>
      <vt:lpstr>Introduction</vt:lpstr>
      <vt:lpstr>LE LOBE FRONTAL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BONNE ANNEE  2015! </dc:title>
  <cp:lastModifiedBy>oculi myriam</cp:lastModifiedBy>
  <cp:revision>1</cp:revision>
  <dcterms:modified xsi:type="dcterms:W3CDTF">2015-01-06T14:14:12Z</dcterms:modified>
</cp:coreProperties>
</file>