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12" autoAdjust="0"/>
    <p:restoredTop sz="94660"/>
  </p:normalViewPr>
  <p:slideViewPr>
    <p:cSldViewPr>
      <p:cViewPr varScale="1">
        <p:scale>
          <a:sx n="67" d="100"/>
          <a:sy n="67" d="100"/>
        </p:scale>
        <p:origin x="17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05130665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62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7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962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776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148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432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312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8116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462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Texte du titre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Texte niveau 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Texte niveau 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Texte niveau 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Texte niveau 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88888"/>
                </a:solidFill>
              </a:rPr>
              <a:t>Texte niveau 5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755713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19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33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05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88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8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91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72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95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6CB4B4D-7CA3-9044-876B-883B54F8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5639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defTabSz="786384">
              <a:defRPr sz="3784"/>
            </a:lvl1pPr>
          </a:lstStyle>
          <a:p>
            <a:pPr lvl="0">
              <a:defRPr sz="1800"/>
            </a:pPr>
            <a:r>
              <a:rPr sz="4000" b="1" dirty="0">
                <a:solidFill>
                  <a:srgbClr val="FFFF00"/>
                </a:solidFill>
              </a:rPr>
              <a:t>Comment </a:t>
            </a:r>
            <a:r>
              <a:rPr sz="4000" b="1" dirty="0" err="1">
                <a:solidFill>
                  <a:srgbClr val="FFFF00"/>
                </a:solidFill>
              </a:rPr>
              <a:t>recevoir</a:t>
            </a:r>
            <a:r>
              <a:rPr sz="4000" b="1" dirty="0">
                <a:solidFill>
                  <a:srgbClr val="FFFF00"/>
                </a:solidFill>
              </a:rPr>
              <a:t> un </a:t>
            </a:r>
            <a:r>
              <a:rPr sz="4000" b="1" dirty="0" err="1">
                <a:solidFill>
                  <a:srgbClr val="FFFF00"/>
                </a:solidFill>
              </a:rPr>
              <a:t>zèle</a:t>
            </a:r>
            <a:r>
              <a:rPr sz="4000" b="1" dirty="0">
                <a:solidFill>
                  <a:srgbClr val="FFFF00"/>
                </a:solidFill>
              </a:rPr>
              <a:t> nouveau pour la mission et </a:t>
            </a:r>
            <a:r>
              <a:rPr sz="4000" b="1" dirty="0" err="1">
                <a:solidFill>
                  <a:srgbClr val="FFFF00"/>
                </a:solidFill>
              </a:rPr>
              <a:t>l'évangélisation</a:t>
            </a:r>
            <a:r>
              <a:rPr sz="4000" b="1" dirty="0">
                <a:solidFill>
                  <a:srgbClr val="FFFF00"/>
                </a:solidFill>
              </a:rPr>
              <a:t> </a:t>
            </a:r>
            <a:r>
              <a:rPr sz="4000" b="1" dirty="0" smtClean="0">
                <a:solidFill>
                  <a:srgbClr val="FFFF00"/>
                </a:solidFill>
              </a:rPr>
              <a:t>?</a:t>
            </a:r>
            <a:endParaRPr sz="4000" b="1" dirty="0">
              <a:solidFill>
                <a:srgbClr val="FFFF00"/>
              </a:solidFill>
            </a:endParaRPr>
          </a:p>
        </p:txBody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pPr lvl="0">
              <a:defRPr sz="1800" b="0"/>
            </a:pPr>
            <a:r>
              <a:rPr sz="3200" b="1"/>
              <a:t>Samuel Telemaque</a:t>
            </a:r>
          </a:p>
        </p:txBody>
      </p:sp>
      <p:sp>
        <p:nvSpPr>
          <p:cNvPr id="4" name="Shape 49"/>
          <p:cNvSpPr txBox="1">
            <a:spLocks/>
          </p:cNvSpPr>
          <p:nvPr/>
        </p:nvSpPr>
        <p:spPr>
          <a:xfrm>
            <a:off x="838200" y="419122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78638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84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 sz="1800"/>
            </a:pPr>
            <a:r>
              <a:rPr lang="fr-FR" sz="2400" b="1" dirty="0" smtClean="0"/>
              <a:t>Pasteur </a:t>
            </a:r>
            <a:r>
              <a:rPr lang="fr-FR" sz="2400" b="1" dirty="0" err="1" smtClean="0"/>
              <a:t>samuel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telemaque</a:t>
            </a:r>
            <a:endParaRPr lang="fr-FR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57200" y="629815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 b="1" dirty="0">
                <a:solidFill>
                  <a:srgbClr val="FFFF00"/>
                </a:solidFill>
              </a:rPr>
              <a:t>Notre plus grand </a:t>
            </a:r>
            <a:r>
              <a:rPr sz="4400" b="1" dirty="0" err="1">
                <a:solidFill>
                  <a:srgbClr val="FFFF00"/>
                </a:solidFill>
              </a:rPr>
              <a:t>besoin</a:t>
            </a:r>
            <a:endParaRPr sz="4400" b="1" dirty="0">
              <a:solidFill>
                <a:srgbClr val="FFFF00"/>
              </a:solidFill>
            </a:endParaRP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5269310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spcBef>
                <a:spcPts val="600"/>
              </a:spcBef>
              <a:defRPr sz="1800"/>
            </a:pPr>
            <a:r>
              <a:rPr sz="2900" b="1" dirty="0" err="1">
                <a:solidFill>
                  <a:schemeClr val="tx1"/>
                </a:solidFill>
              </a:rPr>
              <a:t>Demandez</a:t>
            </a:r>
            <a:r>
              <a:rPr sz="2900" b="1" dirty="0">
                <a:solidFill>
                  <a:schemeClr val="tx1"/>
                </a:solidFill>
              </a:rPr>
              <a:t> au Seigneur la </a:t>
            </a:r>
            <a:r>
              <a:rPr sz="2900" b="1" dirty="0" err="1">
                <a:solidFill>
                  <a:schemeClr val="tx1"/>
                </a:solidFill>
              </a:rPr>
              <a:t>pluie</a:t>
            </a:r>
            <a:r>
              <a:rPr sz="2900" b="1" dirty="0">
                <a:solidFill>
                  <a:schemeClr val="tx1"/>
                </a:solidFill>
              </a:rPr>
              <a:t> au temps de </a:t>
            </a:r>
            <a:r>
              <a:rPr sz="2900" b="1" dirty="0" err="1">
                <a:solidFill>
                  <a:schemeClr val="tx1"/>
                </a:solidFill>
              </a:rPr>
              <a:t>l'arrière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saison</a:t>
            </a:r>
            <a:r>
              <a:rPr sz="2900" b="1" dirty="0">
                <a:solidFill>
                  <a:schemeClr val="tx1"/>
                </a:solidFill>
              </a:rPr>
              <a:t>; </a:t>
            </a:r>
            <a:r>
              <a:rPr sz="2900" b="1" dirty="0" err="1">
                <a:solidFill>
                  <a:schemeClr val="tx1"/>
                </a:solidFill>
              </a:rPr>
              <a:t>ainsi</a:t>
            </a:r>
            <a:r>
              <a:rPr sz="2900" b="1" dirty="0">
                <a:solidFill>
                  <a:schemeClr val="tx1"/>
                </a:solidFill>
              </a:rPr>
              <a:t> le Seigneur </a:t>
            </a:r>
            <a:r>
              <a:rPr sz="2900" b="1" dirty="0" err="1">
                <a:solidFill>
                  <a:schemeClr val="tx1"/>
                </a:solidFill>
              </a:rPr>
              <a:t>enverra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d'éclatantes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nuées</a:t>
            </a:r>
            <a:r>
              <a:rPr sz="2900" b="1" dirty="0">
                <a:solidFill>
                  <a:schemeClr val="tx1"/>
                </a:solidFill>
              </a:rPr>
              <a:t>, et </a:t>
            </a:r>
            <a:r>
              <a:rPr sz="2900" b="1" dirty="0" err="1">
                <a:solidFill>
                  <a:schemeClr val="tx1"/>
                </a:solidFill>
              </a:rPr>
              <a:t>leur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donnera</a:t>
            </a:r>
            <a:r>
              <a:rPr sz="2900" b="1" dirty="0">
                <a:solidFill>
                  <a:schemeClr val="tx1"/>
                </a:solidFill>
              </a:rPr>
              <a:t> des </a:t>
            </a:r>
            <a:r>
              <a:rPr sz="2900" b="1" dirty="0" err="1">
                <a:solidFill>
                  <a:schemeClr val="tx1"/>
                </a:solidFill>
              </a:rPr>
              <a:t>ondées</a:t>
            </a:r>
            <a:r>
              <a:rPr sz="2900" b="1" dirty="0">
                <a:solidFill>
                  <a:schemeClr val="tx1"/>
                </a:solidFill>
              </a:rPr>
              <a:t> de </a:t>
            </a:r>
            <a:r>
              <a:rPr sz="2900" b="1" dirty="0" err="1">
                <a:solidFill>
                  <a:schemeClr val="tx1"/>
                </a:solidFill>
              </a:rPr>
              <a:t>pluie</a:t>
            </a:r>
            <a:r>
              <a:rPr sz="2900" b="1" dirty="0">
                <a:solidFill>
                  <a:schemeClr val="tx1"/>
                </a:solidFill>
              </a:rPr>
              <a:t>. Il </a:t>
            </a:r>
            <a:r>
              <a:rPr sz="2900" b="1" dirty="0" err="1">
                <a:solidFill>
                  <a:schemeClr val="tx1"/>
                </a:solidFill>
              </a:rPr>
              <a:t>fera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descendre</a:t>
            </a:r>
            <a:r>
              <a:rPr sz="2900" b="1" dirty="0">
                <a:solidFill>
                  <a:schemeClr val="tx1"/>
                </a:solidFill>
              </a:rPr>
              <a:t> pour </a:t>
            </a:r>
            <a:r>
              <a:rPr sz="2900" b="1" dirty="0" err="1">
                <a:solidFill>
                  <a:schemeClr val="tx1"/>
                </a:solidFill>
              </a:rPr>
              <a:t>vous</a:t>
            </a:r>
            <a:r>
              <a:rPr sz="2900" b="1" dirty="0">
                <a:solidFill>
                  <a:schemeClr val="tx1"/>
                </a:solidFill>
              </a:rPr>
              <a:t> la </a:t>
            </a:r>
            <a:r>
              <a:rPr sz="2900" b="1" dirty="0" err="1">
                <a:solidFill>
                  <a:schemeClr val="tx1"/>
                </a:solidFill>
              </a:rPr>
              <a:t>pluie</a:t>
            </a:r>
            <a:r>
              <a:rPr sz="2900" b="1" dirty="0">
                <a:solidFill>
                  <a:schemeClr val="tx1"/>
                </a:solidFill>
              </a:rPr>
              <a:t>, la première </a:t>
            </a:r>
            <a:r>
              <a:rPr sz="2900" b="1" dirty="0" err="1">
                <a:solidFill>
                  <a:schemeClr val="tx1"/>
                </a:solidFill>
              </a:rPr>
              <a:t>pluie</a:t>
            </a:r>
            <a:r>
              <a:rPr sz="2900" b="1" dirty="0">
                <a:solidFill>
                  <a:schemeClr val="tx1"/>
                </a:solidFill>
              </a:rPr>
              <a:t>, et la </a:t>
            </a:r>
            <a:r>
              <a:rPr sz="2900" b="1" dirty="0" err="1">
                <a:solidFill>
                  <a:schemeClr val="tx1"/>
                </a:solidFill>
              </a:rPr>
              <a:t>pluie</a:t>
            </a:r>
            <a:r>
              <a:rPr sz="2900" b="1" dirty="0">
                <a:solidFill>
                  <a:schemeClr val="tx1"/>
                </a:solidFill>
              </a:rPr>
              <a:t> de </a:t>
            </a:r>
            <a:r>
              <a:rPr sz="2900" b="1" dirty="0" err="1">
                <a:solidFill>
                  <a:schemeClr val="tx1"/>
                </a:solidFill>
              </a:rPr>
              <a:t>l'arrière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saison</a:t>
            </a:r>
            <a:r>
              <a:rPr sz="2900" b="1" dirty="0">
                <a:solidFill>
                  <a:schemeClr val="tx1"/>
                </a:solidFill>
              </a:rPr>
              <a:t>. 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defRPr sz="1800"/>
            </a:pPr>
            <a:r>
              <a:rPr sz="2900" b="1" dirty="0" err="1">
                <a:solidFill>
                  <a:schemeClr val="tx1"/>
                </a:solidFill>
              </a:rPr>
              <a:t>Dans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l'Est</a:t>
            </a:r>
            <a:r>
              <a:rPr sz="2900" b="1" dirty="0">
                <a:solidFill>
                  <a:schemeClr val="tx1"/>
                </a:solidFill>
              </a:rPr>
              <a:t>, la première </a:t>
            </a:r>
            <a:r>
              <a:rPr sz="2900" b="1" dirty="0" err="1">
                <a:solidFill>
                  <a:schemeClr val="tx1"/>
                </a:solidFill>
              </a:rPr>
              <a:t>pluie</a:t>
            </a:r>
            <a:r>
              <a:rPr sz="2900" b="1" dirty="0">
                <a:solidFill>
                  <a:schemeClr val="tx1"/>
                </a:solidFill>
              </a:rPr>
              <a:t> (</a:t>
            </a:r>
            <a:r>
              <a:rPr sz="2900" b="1" dirty="0" err="1">
                <a:solidFill>
                  <a:schemeClr val="tx1"/>
                </a:solidFill>
              </a:rPr>
              <a:t>oct</a:t>
            </a:r>
            <a:r>
              <a:rPr sz="2900" b="1" dirty="0">
                <a:solidFill>
                  <a:schemeClr val="tx1"/>
                </a:solidFill>
              </a:rPr>
              <a:t>.-</a:t>
            </a:r>
            <a:r>
              <a:rPr sz="2900" b="1" dirty="0" err="1">
                <a:solidFill>
                  <a:schemeClr val="tx1"/>
                </a:solidFill>
              </a:rPr>
              <a:t>nov.</a:t>
            </a:r>
            <a:r>
              <a:rPr sz="2900" b="1" dirty="0">
                <a:solidFill>
                  <a:schemeClr val="tx1"/>
                </a:solidFill>
              </a:rPr>
              <a:t>) </a:t>
            </a:r>
            <a:r>
              <a:rPr sz="2900" b="1" dirty="0" err="1">
                <a:solidFill>
                  <a:schemeClr val="tx1"/>
                </a:solidFill>
              </a:rPr>
              <a:t>tombe</a:t>
            </a:r>
            <a:r>
              <a:rPr sz="2900" b="1" dirty="0">
                <a:solidFill>
                  <a:schemeClr val="tx1"/>
                </a:solidFill>
              </a:rPr>
              <a:t> au temps des </a:t>
            </a:r>
            <a:r>
              <a:rPr sz="2900" b="1" dirty="0" err="1">
                <a:solidFill>
                  <a:schemeClr val="tx1"/>
                </a:solidFill>
              </a:rPr>
              <a:t>semailles</a:t>
            </a:r>
            <a:r>
              <a:rPr sz="2900" b="1" dirty="0">
                <a:solidFill>
                  <a:schemeClr val="tx1"/>
                </a:solidFill>
              </a:rPr>
              <a:t>. Elle </a:t>
            </a:r>
            <a:r>
              <a:rPr sz="2900" b="1" dirty="0" err="1">
                <a:solidFill>
                  <a:schemeClr val="tx1"/>
                </a:solidFill>
              </a:rPr>
              <a:t>est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nécessaire</a:t>
            </a:r>
            <a:r>
              <a:rPr sz="2900" b="1" dirty="0">
                <a:solidFill>
                  <a:schemeClr val="tx1"/>
                </a:solidFill>
              </a:rPr>
              <a:t> à la germination des grains. Sous </a:t>
            </a:r>
            <a:r>
              <a:rPr sz="2900" b="1" dirty="0" err="1">
                <a:solidFill>
                  <a:schemeClr val="tx1"/>
                </a:solidFill>
              </a:rPr>
              <a:t>l'influence</a:t>
            </a:r>
            <a:r>
              <a:rPr sz="2900" b="1" dirty="0">
                <a:solidFill>
                  <a:schemeClr val="tx1"/>
                </a:solidFill>
              </a:rPr>
              <a:t> des </a:t>
            </a:r>
            <a:r>
              <a:rPr sz="2900" b="1" dirty="0" err="1">
                <a:solidFill>
                  <a:schemeClr val="tx1"/>
                </a:solidFill>
              </a:rPr>
              <a:t>pluies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fertilisantes</a:t>
            </a:r>
            <a:r>
              <a:rPr sz="2900" b="1" dirty="0">
                <a:solidFill>
                  <a:schemeClr val="tx1"/>
                </a:solidFill>
              </a:rPr>
              <a:t>, le </a:t>
            </a:r>
            <a:r>
              <a:rPr sz="2900" b="1" dirty="0" err="1">
                <a:solidFill>
                  <a:schemeClr val="tx1"/>
                </a:solidFill>
              </a:rPr>
              <a:t>tendre</a:t>
            </a:r>
            <a:r>
              <a:rPr sz="2900" b="1" dirty="0">
                <a:solidFill>
                  <a:schemeClr val="tx1"/>
                </a:solidFill>
              </a:rPr>
              <a:t> bourgeon </a:t>
            </a:r>
            <a:r>
              <a:rPr sz="2900" b="1" dirty="0" err="1">
                <a:solidFill>
                  <a:schemeClr val="tx1"/>
                </a:solidFill>
              </a:rPr>
              <a:t>éclôt</a:t>
            </a:r>
            <a:r>
              <a:rPr sz="2900" b="1" dirty="0">
                <a:solidFill>
                  <a:schemeClr val="tx1"/>
                </a:solidFill>
              </a:rPr>
              <a:t>. La </a:t>
            </a:r>
            <a:r>
              <a:rPr sz="2900" b="1" dirty="0" err="1">
                <a:solidFill>
                  <a:schemeClr val="tx1"/>
                </a:solidFill>
              </a:rPr>
              <a:t>dernière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pluie</a:t>
            </a:r>
            <a:r>
              <a:rPr sz="2900" b="1" dirty="0">
                <a:solidFill>
                  <a:schemeClr val="tx1"/>
                </a:solidFill>
              </a:rPr>
              <a:t> (</a:t>
            </a:r>
            <a:r>
              <a:rPr sz="2900" b="1" dirty="0" err="1">
                <a:solidFill>
                  <a:schemeClr val="tx1"/>
                </a:solidFill>
              </a:rPr>
              <a:t>mai-avr</a:t>
            </a:r>
            <a:r>
              <a:rPr sz="2900" b="1" dirty="0">
                <a:solidFill>
                  <a:schemeClr val="tx1"/>
                </a:solidFill>
              </a:rPr>
              <a:t>.), qui </a:t>
            </a:r>
            <a:r>
              <a:rPr sz="2900" b="1" dirty="0" err="1">
                <a:solidFill>
                  <a:schemeClr val="tx1"/>
                </a:solidFill>
              </a:rPr>
              <a:t>tombe</a:t>
            </a:r>
            <a:r>
              <a:rPr sz="2900" b="1" dirty="0">
                <a:solidFill>
                  <a:schemeClr val="tx1"/>
                </a:solidFill>
              </a:rPr>
              <a:t> </a:t>
            </a:r>
            <a:r>
              <a:rPr sz="2900" b="1" dirty="0" err="1">
                <a:solidFill>
                  <a:schemeClr val="tx1"/>
                </a:solidFill>
              </a:rPr>
              <a:t>vers</a:t>
            </a:r>
            <a:r>
              <a:rPr sz="2900" b="1" dirty="0">
                <a:solidFill>
                  <a:schemeClr val="tx1"/>
                </a:solidFill>
              </a:rPr>
              <a:t> la fin de la </a:t>
            </a:r>
            <a:r>
              <a:rPr sz="2900" b="1" dirty="0" err="1">
                <a:solidFill>
                  <a:schemeClr val="tx1"/>
                </a:solidFill>
              </a:rPr>
              <a:t>saison</a:t>
            </a:r>
            <a:r>
              <a:rPr sz="2900" b="1" dirty="0">
                <a:solidFill>
                  <a:schemeClr val="tx1"/>
                </a:solidFill>
              </a:rPr>
              <a:t>, fait </a:t>
            </a:r>
            <a:r>
              <a:rPr sz="2900" b="1" dirty="0" err="1">
                <a:solidFill>
                  <a:schemeClr val="tx1"/>
                </a:solidFill>
              </a:rPr>
              <a:t>mûrir</a:t>
            </a:r>
            <a:r>
              <a:rPr sz="2900" b="1" dirty="0">
                <a:solidFill>
                  <a:schemeClr val="tx1"/>
                </a:solidFill>
              </a:rPr>
              <a:t> le grain et le </a:t>
            </a:r>
            <a:r>
              <a:rPr sz="2900" b="1" dirty="0" err="1">
                <a:solidFill>
                  <a:schemeClr val="tx1"/>
                </a:solidFill>
              </a:rPr>
              <a:t>prépare</a:t>
            </a:r>
            <a:r>
              <a:rPr sz="2900" b="1" dirty="0">
                <a:solidFill>
                  <a:schemeClr val="tx1"/>
                </a:solidFill>
              </a:rPr>
              <a:t> pour la </a:t>
            </a:r>
            <a:r>
              <a:rPr sz="2900" b="1" dirty="0" err="1">
                <a:solidFill>
                  <a:schemeClr val="tx1"/>
                </a:solidFill>
              </a:rPr>
              <a:t>faucille</a:t>
            </a:r>
            <a:r>
              <a:rPr sz="29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457200" y="413791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 b="1" dirty="0">
                <a:solidFill>
                  <a:srgbClr val="FFFF00"/>
                </a:solidFill>
              </a:rPr>
              <a:t>Le </a:t>
            </a:r>
            <a:r>
              <a:rPr sz="4400" b="1" dirty="0" err="1">
                <a:solidFill>
                  <a:srgbClr val="FFFF00"/>
                </a:solidFill>
              </a:rPr>
              <a:t>rôle</a:t>
            </a:r>
            <a:r>
              <a:rPr sz="4400" b="1" dirty="0">
                <a:solidFill>
                  <a:srgbClr val="FFFF00"/>
                </a:solidFill>
              </a:rPr>
              <a:t> de </a:t>
            </a:r>
            <a:r>
              <a:rPr sz="4400" b="1" dirty="0" err="1">
                <a:solidFill>
                  <a:srgbClr val="FFFF00"/>
                </a:solidFill>
              </a:rPr>
              <a:t>l'Esprit</a:t>
            </a:r>
            <a:r>
              <a:rPr sz="4400" b="1" dirty="0">
                <a:solidFill>
                  <a:srgbClr val="FFFF00"/>
                </a:solidFill>
              </a:rPr>
              <a:t> Saint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xfrm>
            <a:off x="108012" y="1628800"/>
            <a:ext cx="8928484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l" defTabSz="777240"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pPr>
            <a:r>
              <a:rPr sz="2800" b="1" dirty="0">
                <a:solidFill>
                  <a:schemeClr val="tx1"/>
                </a:solidFill>
              </a:rPr>
              <a:t>Le </a:t>
            </a:r>
            <a:r>
              <a:rPr sz="2800" b="1" dirty="0" smtClean="0">
                <a:solidFill>
                  <a:schemeClr val="tx1"/>
                </a:solidFill>
              </a:rPr>
              <a:t>Saint</a:t>
            </a:r>
            <a:r>
              <a:rPr lang="fr-FR" sz="2800" b="1" dirty="0" smtClean="0">
                <a:solidFill>
                  <a:schemeClr val="tx1"/>
                </a:solidFill>
              </a:rPr>
              <a:t>-</a:t>
            </a:r>
            <a:r>
              <a:rPr sz="2800" b="1" dirty="0" smtClean="0">
                <a:solidFill>
                  <a:schemeClr val="tx1"/>
                </a:solidFill>
              </a:rPr>
              <a:t>Esprit </a:t>
            </a:r>
            <a:r>
              <a:rPr sz="2800" b="1" dirty="0" err="1">
                <a:solidFill>
                  <a:schemeClr val="tx1"/>
                </a:solidFill>
              </a:rPr>
              <a:t>dans</a:t>
            </a:r>
            <a:r>
              <a:rPr sz="2800" b="1" dirty="0">
                <a:solidFill>
                  <a:schemeClr val="tx1"/>
                </a:solidFill>
              </a:rPr>
              <a:t> le monde </a:t>
            </a:r>
            <a:r>
              <a:rPr sz="2800" b="1" dirty="0" err="1">
                <a:solidFill>
                  <a:schemeClr val="tx1"/>
                </a:solidFill>
              </a:rPr>
              <a:t>afin</a:t>
            </a:r>
            <a:r>
              <a:rPr sz="2800" b="1" dirty="0">
                <a:solidFill>
                  <a:schemeClr val="tx1"/>
                </a:solidFill>
              </a:rPr>
              <a:t> de </a:t>
            </a:r>
            <a:r>
              <a:rPr sz="2800" b="1" dirty="0" err="1">
                <a:solidFill>
                  <a:schemeClr val="tx1"/>
                </a:solidFill>
              </a:rPr>
              <a:t>régénérer</a:t>
            </a:r>
            <a:r>
              <a:rPr sz="2800" b="1" dirty="0">
                <a:solidFill>
                  <a:schemeClr val="tx1"/>
                </a:solidFill>
              </a:rPr>
              <a:t> les </a:t>
            </a:r>
            <a:r>
              <a:rPr sz="2800" b="1" dirty="0" err="1">
                <a:solidFill>
                  <a:schemeClr val="tx1"/>
                </a:solidFill>
              </a:rPr>
              <a:t>cœurs</a:t>
            </a:r>
            <a:r>
              <a:rPr sz="2800" b="1" dirty="0">
                <a:solidFill>
                  <a:schemeClr val="tx1"/>
                </a:solidFill>
              </a:rPr>
              <a:t> </a:t>
            </a:r>
          </a:p>
          <a:p>
            <a:pPr marL="342900" lvl="0" indent="-342900" algn="l" defTabSz="777240"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pPr>
            <a:r>
              <a:rPr sz="2800" b="1" dirty="0" err="1">
                <a:solidFill>
                  <a:schemeClr val="tx1"/>
                </a:solidFill>
              </a:rPr>
              <a:t>Éclairer</a:t>
            </a:r>
            <a:r>
              <a:rPr sz="2800" b="1" dirty="0">
                <a:solidFill>
                  <a:schemeClr val="tx1"/>
                </a:solidFill>
              </a:rPr>
              <a:t> tout </a:t>
            </a:r>
            <a:r>
              <a:rPr sz="2800" b="1" dirty="0" err="1">
                <a:solidFill>
                  <a:schemeClr val="tx1"/>
                </a:solidFill>
              </a:rPr>
              <a:t>homme</a:t>
            </a:r>
            <a:r>
              <a:rPr sz="2800" b="1" dirty="0">
                <a:solidFill>
                  <a:schemeClr val="tx1"/>
                </a:solidFill>
              </a:rPr>
              <a:t> qui </a:t>
            </a:r>
            <a:r>
              <a:rPr sz="2800" b="1" dirty="0" err="1">
                <a:solidFill>
                  <a:schemeClr val="tx1"/>
                </a:solidFill>
              </a:rPr>
              <a:t>vient</a:t>
            </a:r>
            <a:r>
              <a:rPr sz="2800" b="1" dirty="0">
                <a:solidFill>
                  <a:schemeClr val="tx1"/>
                </a:solidFill>
              </a:rPr>
              <a:t> </a:t>
            </a:r>
            <a:r>
              <a:rPr sz="2800" b="1" dirty="0" err="1">
                <a:solidFill>
                  <a:schemeClr val="tx1"/>
                </a:solidFill>
              </a:rPr>
              <a:t>dans</a:t>
            </a:r>
            <a:r>
              <a:rPr sz="2800" b="1" dirty="0">
                <a:solidFill>
                  <a:schemeClr val="tx1"/>
                </a:solidFill>
              </a:rPr>
              <a:t> le monde (Jean I:9)</a:t>
            </a:r>
          </a:p>
          <a:p>
            <a:pPr marL="342900" lvl="0" indent="-342900" algn="l" defTabSz="777240"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pPr>
            <a:r>
              <a:rPr sz="2800" b="1" dirty="0" err="1">
                <a:solidFill>
                  <a:schemeClr val="tx1"/>
                </a:solidFill>
              </a:rPr>
              <a:t>Convaincre</a:t>
            </a:r>
            <a:r>
              <a:rPr sz="2800" b="1" dirty="0">
                <a:solidFill>
                  <a:schemeClr val="tx1"/>
                </a:solidFill>
              </a:rPr>
              <a:t> le monde du </a:t>
            </a:r>
            <a:r>
              <a:rPr sz="2800" b="1" dirty="0" err="1">
                <a:solidFill>
                  <a:schemeClr val="tx1"/>
                </a:solidFill>
              </a:rPr>
              <a:t>péché</a:t>
            </a:r>
            <a:r>
              <a:rPr sz="2800" b="1" dirty="0">
                <a:solidFill>
                  <a:schemeClr val="tx1"/>
                </a:solidFill>
              </a:rPr>
              <a:t> et du </a:t>
            </a:r>
            <a:r>
              <a:rPr sz="2800" b="1" dirty="0" err="1">
                <a:solidFill>
                  <a:schemeClr val="tx1"/>
                </a:solidFill>
              </a:rPr>
              <a:t>jugement</a:t>
            </a:r>
            <a:r>
              <a:rPr sz="2800" b="1" dirty="0">
                <a:solidFill>
                  <a:schemeClr val="tx1"/>
                </a:solidFill>
              </a:rPr>
              <a:t> (Jean 16:8)</a:t>
            </a:r>
          </a:p>
          <a:p>
            <a:pPr marL="342900" lvl="0" indent="-342900" algn="l" defTabSz="777240"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pPr>
            <a:r>
              <a:rPr sz="2800" b="1" dirty="0" err="1">
                <a:solidFill>
                  <a:schemeClr val="tx1"/>
                </a:solidFill>
              </a:rPr>
              <a:t>Exhorte</a:t>
            </a:r>
            <a:r>
              <a:rPr sz="2800" b="1" dirty="0">
                <a:solidFill>
                  <a:schemeClr val="tx1"/>
                </a:solidFill>
              </a:rPr>
              <a:t> à accepter la justice du Christ</a:t>
            </a:r>
          </a:p>
          <a:p>
            <a:pPr marL="342900" lvl="0" indent="-342900" algn="l" defTabSz="777240"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pPr>
            <a:r>
              <a:rPr lang="fr-FR" sz="2800" b="1" dirty="0" smtClean="0">
                <a:solidFill>
                  <a:schemeClr val="tx1"/>
                </a:solidFill>
              </a:rPr>
              <a:t>Fait naître de nouveau </a:t>
            </a:r>
            <a:r>
              <a:rPr sz="2800" b="1" dirty="0" smtClean="0">
                <a:solidFill>
                  <a:schemeClr val="tx1"/>
                </a:solidFill>
              </a:rPr>
              <a:t>au </a:t>
            </a:r>
            <a:r>
              <a:rPr sz="2800" b="1" dirty="0">
                <a:solidFill>
                  <a:schemeClr val="tx1"/>
                </a:solidFill>
              </a:rPr>
              <a:t>travers de </a:t>
            </a:r>
            <a:r>
              <a:rPr sz="2800" b="1" dirty="0" err="1">
                <a:solidFill>
                  <a:schemeClr val="tx1"/>
                </a:solidFill>
              </a:rPr>
              <a:t>l'eau</a:t>
            </a:r>
            <a:r>
              <a:rPr sz="2800" b="1" dirty="0">
                <a:solidFill>
                  <a:schemeClr val="tx1"/>
                </a:solidFill>
              </a:rPr>
              <a:t> et du </a:t>
            </a:r>
            <a:r>
              <a:rPr sz="2800" b="1" dirty="0" err="1">
                <a:solidFill>
                  <a:schemeClr val="tx1"/>
                </a:solidFill>
              </a:rPr>
              <a:t>baptême</a:t>
            </a:r>
            <a:r>
              <a:rPr sz="2800" b="1" dirty="0">
                <a:solidFill>
                  <a:schemeClr val="tx1"/>
                </a:solidFill>
              </a:rPr>
              <a:t> du </a:t>
            </a:r>
            <a:r>
              <a:rPr sz="2800" b="1" dirty="0" smtClean="0">
                <a:solidFill>
                  <a:schemeClr val="tx1"/>
                </a:solidFill>
              </a:rPr>
              <a:t>Saint</a:t>
            </a:r>
            <a:r>
              <a:rPr lang="fr-FR" sz="2800" b="1" dirty="0" smtClean="0">
                <a:solidFill>
                  <a:schemeClr val="tx1"/>
                </a:solidFill>
              </a:rPr>
              <a:t>-</a:t>
            </a:r>
            <a:r>
              <a:rPr sz="2800" b="1" dirty="0" smtClean="0">
                <a:solidFill>
                  <a:schemeClr val="tx1"/>
                </a:solidFill>
              </a:rPr>
              <a:t>Esprit</a:t>
            </a:r>
            <a:endParaRPr sz="2800" b="1" dirty="0">
              <a:solidFill>
                <a:schemeClr val="tx1"/>
              </a:solidFill>
            </a:endParaRPr>
          </a:p>
          <a:p>
            <a:pPr marL="342900" lvl="0" indent="-342900" algn="l" defTabSz="777240">
              <a:spcBef>
                <a:spcPts val="500"/>
              </a:spcBef>
              <a:buFont typeface="Arial" panose="020B0604020202020204" pitchFamily="34" charset="0"/>
              <a:buChar char="•"/>
              <a:defRPr sz="1800"/>
            </a:pPr>
            <a:r>
              <a:rPr sz="2800" b="1" dirty="0">
                <a:solidFill>
                  <a:schemeClr val="tx1"/>
                </a:solidFill>
              </a:rPr>
              <a:t>Nous </a:t>
            </a:r>
            <a:r>
              <a:rPr sz="2800" b="1" dirty="0" err="1">
                <a:solidFill>
                  <a:schemeClr val="tx1"/>
                </a:solidFill>
              </a:rPr>
              <a:t>devenons</a:t>
            </a:r>
            <a:r>
              <a:rPr sz="2800" b="1" dirty="0">
                <a:solidFill>
                  <a:schemeClr val="tx1"/>
                </a:solidFill>
              </a:rPr>
              <a:t> </a:t>
            </a:r>
            <a:r>
              <a:rPr sz="2800" b="1" dirty="0" err="1">
                <a:solidFill>
                  <a:schemeClr val="tx1"/>
                </a:solidFill>
              </a:rPr>
              <a:t>une</a:t>
            </a:r>
            <a:r>
              <a:rPr sz="2800" b="1" dirty="0">
                <a:solidFill>
                  <a:schemeClr val="tx1"/>
                </a:solidFill>
              </a:rPr>
              <a:t> habitation (le Temple) du </a:t>
            </a:r>
            <a:r>
              <a:rPr sz="2800" b="1" dirty="0" smtClean="0">
                <a:solidFill>
                  <a:schemeClr val="tx1"/>
                </a:solidFill>
              </a:rPr>
              <a:t>Saint</a:t>
            </a:r>
            <a:r>
              <a:rPr lang="fr-FR" sz="2800" b="1" dirty="0" smtClean="0">
                <a:solidFill>
                  <a:schemeClr val="tx1"/>
                </a:solidFill>
              </a:rPr>
              <a:t>-</a:t>
            </a:r>
            <a:r>
              <a:rPr sz="2800" b="1" dirty="0" smtClean="0">
                <a:solidFill>
                  <a:schemeClr val="tx1"/>
                </a:solidFill>
              </a:rPr>
              <a:t>Esprit</a:t>
            </a:r>
            <a:endParaRPr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 b="1" dirty="0">
                <a:solidFill>
                  <a:srgbClr val="FFFF00"/>
                </a:solidFill>
              </a:rPr>
              <a:t>Le </a:t>
            </a:r>
            <a:r>
              <a:rPr sz="4400" b="1" dirty="0" err="1">
                <a:solidFill>
                  <a:srgbClr val="FFFF00"/>
                </a:solidFill>
              </a:rPr>
              <a:t>rôle</a:t>
            </a:r>
            <a:r>
              <a:rPr sz="4400" b="1" dirty="0">
                <a:solidFill>
                  <a:srgbClr val="FFFF00"/>
                </a:solidFill>
              </a:rPr>
              <a:t> de </a:t>
            </a:r>
            <a:r>
              <a:rPr sz="4400" b="1" dirty="0" err="1">
                <a:solidFill>
                  <a:srgbClr val="FFFF00"/>
                </a:solidFill>
              </a:rPr>
              <a:t>l'Esprit</a:t>
            </a:r>
            <a:r>
              <a:rPr sz="4400" b="1" dirty="0">
                <a:solidFill>
                  <a:srgbClr val="FFFF00"/>
                </a:solidFill>
              </a:rPr>
              <a:t> Saint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457200" lvl="0" indent="-457200" algn="l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sz="3200" b="1" dirty="0" err="1">
                <a:solidFill>
                  <a:schemeClr val="tx1"/>
                </a:solidFill>
              </a:rPr>
              <a:t>D'une</a:t>
            </a:r>
            <a:r>
              <a:rPr sz="3200" b="1" dirty="0">
                <a:solidFill>
                  <a:schemeClr val="tx1"/>
                </a:solidFill>
              </a:rPr>
              <a:t> nation à un </a:t>
            </a:r>
            <a:r>
              <a:rPr sz="3200" b="1" dirty="0" err="1">
                <a:solidFill>
                  <a:schemeClr val="tx1"/>
                </a:solidFill>
              </a:rPr>
              <a:t>mouvement</a:t>
            </a:r>
            <a:endParaRPr sz="3200" b="1" dirty="0">
              <a:solidFill>
                <a:schemeClr val="tx1"/>
              </a:solidFill>
            </a:endParaRPr>
          </a:p>
          <a:p>
            <a:pPr marL="457200" lvl="0" indent="-457200" algn="l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De la </a:t>
            </a:r>
            <a:r>
              <a:rPr sz="3200" b="1" dirty="0" err="1">
                <a:solidFill>
                  <a:schemeClr val="tx1"/>
                </a:solidFill>
              </a:rPr>
              <a:t>centralisation</a:t>
            </a:r>
            <a:r>
              <a:rPr sz="3200" b="1" dirty="0">
                <a:solidFill>
                  <a:schemeClr val="tx1"/>
                </a:solidFill>
              </a:rPr>
              <a:t> à la </a:t>
            </a:r>
            <a:r>
              <a:rPr sz="3200" b="1" dirty="0" err="1">
                <a:solidFill>
                  <a:schemeClr val="tx1"/>
                </a:solidFill>
              </a:rPr>
              <a:t>décentralisation</a:t>
            </a:r>
            <a:r>
              <a:rPr sz="3200" b="1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De </a:t>
            </a:r>
            <a:r>
              <a:rPr sz="3200" b="1" dirty="0" err="1">
                <a:solidFill>
                  <a:schemeClr val="tx1"/>
                </a:solidFill>
              </a:rPr>
              <a:t>l'Eglise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rassemblée</a:t>
            </a:r>
            <a:r>
              <a:rPr sz="3200" b="1" dirty="0">
                <a:solidFill>
                  <a:schemeClr val="tx1"/>
                </a:solidFill>
              </a:rPr>
              <a:t> à </a:t>
            </a:r>
            <a:r>
              <a:rPr sz="3200" b="1" dirty="0" err="1">
                <a:solidFill>
                  <a:schemeClr val="tx1"/>
                </a:solidFill>
              </a:rPr>
              <a:t>l'Eglise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dispersée</a:t>
            </a:r>
            <a:r>
              <a:rPr sz="3200" b="1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De </a:t>
            </a:r>
            <a:r>
              <a:rPr sz="3200" b="1" dirty="0" err="1">
                <a:solidFill>
                  <a:schemeClr val="tx1"/>
                </a:solidFill>
              </a:rPr>
              <a:t>Jérusalem</a:t>
            </a:r>
            <a:r>
              <a:rPr sz="3200" b="1" dirty="0">
                <a:solidFill>
                  <a:schemeClr val="tx1"/>
                </a:solidFill>
              </a:rPr>
              <a:t> à la </a:t>
            </a:r>
            <a:r>
              <a:rPr sz="3200" b="1" dirty="0" err="1">
                <a:solidFill>
                  <a:schemeClr val="tx1"/>
                </a:solidFill>
              </a:rPr>
              <a:t>Samarie</a:t>
            </a:r>
            <a:endParaRPr sz="3200" b="1" dirty="0">
              <a:solidFill>
                <a:schemeClr val="tx1"/>
              </a:solidFill>
            </a:endParaRPr>
          </a:p>
          <a:p>
            <a:pPr marL="457200" lvl="0" indent="-457200" algn="l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De </a:t>
            </a:r>
            <a:r>
              <a:rPr sz="3200" b="1" dirty="0" err="1">
                <a:solidFill>
                  <a:schemeClr val="tx1"/>
                </a:solidFill>
              </a:rPr>
              <a:t>Judée</a:t>
            </a:r>
            <a:r>
              <a:rPr sz="3200" b="1" dirty="0">
                <a:solidFill>
                  <a:schemeClr val="tx1"/>
                </a:solidFill>
              </a:rPr>
              <a:t> aux </a:t>
            </a:r>
            <a:r>
              <a:rPr sz="3200" b="1" dirty="0" err="1">
                <a:solidFill>
                  <a:schemeClr val="tx1"/>
                </a:solidFill>
              </a:rPr>
              <a:t>extrémités</a:t>
            </a:r>
            <a:r>
              <a:rPr sz="3200" b="1" dirty="0">
                <a:solidFill>
                  <a:schemeClr val="tx1"/>
                </a:solidFill>
              </a:rPr>
              <a:t> de la </a:t>
            </a:r>
            <a:r>
              <a:rPr sz="3200" b="1" dirty="0" err="1">
                <a:solidFill>
                  <a:schemeClr val="tx1"/>
                </a:solidFill>
              </a:rPr>
              <a:t>terre</a:t>
            </a:r>
            <a:r>
              <a:rPr sz="3200" b="1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De Barnabas et Saul à Saul et Barnabas</a:t>
            </a:r>
          </a:p>
          <a:p>
            <a:pPr marL="457200" lvl="0" indent="-457200" algn="l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De Saul à Paul</a:t>
            </a:r>
          </a:p>
          <a:p>
            <a:pPr marL="457200" lvl="0" indent="-457200" algn="l">
              <a:lnSpc>
                <a:spcPct val="90000"/>
              </a:lnSpc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De </a:t>
            </a:r>
            <a:r>
              <a:rPr sz="3200" b="1" dirty="0" err="1">
                <a:solidFill>
                  <a:schemeClr val="tx1"/>
                </a:solidFill>
              </a:rPr>
              <a:t>l'exclusion</a:t>
            </a:r>
            <a:r>
              <a:rPr sz="3200" b="1" dirty="0">
                <a:solidFill>
                  <a:schemeClr val="tx1"/>
                </a:solidFill>
              </a:rPr>
              <a:t> à </a:t>
            </a:r>
            <a:r>
              <a:rPr sz="3200" b="1" dirty="0" err="1">
                <a:solidFill>
                  <a:schemeClr val="tx1"/>
                </a:solidFill>
              </a:rPr>
              <a:t>l'inclusion</a:t>
            </a:r>
            <a:r>
              <a:rPr sz="3200" b="1" dirty="0">
                <a:solidFill>
                  <a:schemeClr val="tx1"/>
                </a:solidFill>
              </a:rPr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32104">
              <a:defRPr sz="4004"/>
            </a:lvl1pPr>
          </a:lstStyle>
          <a:p>
            <a:pPr lvl="0">
              <a:defRPr sz="1800"/>
            </a:pPr>
            <a:r>
              <a:rPr sz="4004" b="1" dirty="0">
                <a:solidFill>
                  <a:srgbClr val="FFFF00"/>
                </a:solidFill>
              </a:rPr>
              <a:t>Comment </a:t>
            </a:r>
            <a:r>
              <a:rPr sz="4004" b="1" dirty="0" err="1">
                <a:solidFill>
                  <a:srgbClr val="FFFF00"/>
                </a:solidFill>
              </a:rPr>
              <a:t>recevoir</a:t>
            </a:r>
            <a:r>
              <a:rPr sz="4004" b="1" dirty="0">
                <a:solidFill>
                  <a:srgbClr val="FFFF00"/>
                </a:solidFill>
              </a:rPr>
              <a:t> un </a:t>
            </a:r>
            <a:r>
              <a:rPr sz="4004" b="1" dirty="0" err="1">
                <a:solidFill>
                  <a:srgbClr val="FFFF00"/>
                </a:solidFill>
              </a:rPr>
              <a:t>zèle</a:t>
            </a:r>
            <a:r>
              <a:rPr sz="4004" b="1" dirty="0">
                <a:solidFill>
                  <a:srgbClr val="FFFF00"/>
                </a:solidFill>
              </a:rPr>
              <a:t> nouveau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b="1" dirty="0">
                <a:solidFill>
                  <a:schemeClr val="tx1"/>
                </a:solidFill>
              </a:rPr>
              <a:t>Le </a:t>
            </a:r>
            <a:r>
              <a:rPr sz="3200" b="1" dirty="0" err="1">
                <a:solidFill>
                  <a:schemeClr val="tx1"/>
                </a:solidFill>
              </a:rPr>
              <a:t>cœur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doit</a:t>
            </a:r>
            <a:r>
              <a:rPr sz="3200" b="1" dirty="0">
                <a:solidFill>
                  <a:schemeClr val="tx1"/>
                </a:solidFill>
              </a:rPr>
              <a:t> se </a:t>
            </a:r>
            <a:r>
              <a:rPr sz="3200" b="1" dirty="0" err="1">
                <a:solidFill>
                  <a:schemeClr val="tx1"/>
                </a:solidFill>
              </a:rPr>
              <a:t>vider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toute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souillure</a:t>
            </a:r>
            <a:r>
              <a:rPr sz="3200" b="1" dirty="0">
                <a:solidFill>
                  <a:schemeClr val="tx1"/>
                </a:solidFill>
              </a:rPr>
              <a:t> et </a:t>
            </a:r>
            <a:r>
              <a:rPr sz="3200" b="1" dirty="0" err="1">
                <a:solidFill>
                  <a:schemeClr val="tx1"/>
                </a:solidFill>
              </a:rPr>
              <a:t>être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purifié</a:t>
            </a:r>
            <a:r>
              <a:rPr sz="3200" b="1" dirty="0">
                <a:solidFill>
                  <a:schemeClr val="tx1"/>
                </a:solidFill>
              </a:rPr>
              <a:t> pour </a:t>
            </a:r>
            <a:r>
              <a:rPr sz="3200" b="1" dirty="0" err="1">
                <a:solidFill>
                  <a:schemeClr val="tx1"/>
                </a:solidFill>
              </a:rPr>
              <a:t>que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l'Esprit</a:t>
            </a:r>
            <a:r>
              <a:rPr sz="3200" b="1" dirty="0">
                <a:solidFill>
                  <a:schemeClr val="tx1"/>
                </a:solidFill>
              </a:rPr>
              <a:t> Saint y </a:t>
            </a:r>
            <a:r>
              <a:rPr sz="3200" b="1" dirty="0" err="1">
                <a:solidFill>
                  <a:schemeClr val="tx1"/>
                </a:solidFill>
              </a:rPr>
              <a:t>demeure</a:t>
            </a:r>
            <a:r>
              <a:rPr sz="3200" b="1" dirty="0">
                <a:solidFill>
                  <a:schemeClr val="tx1"/>
                </a:solidFill>
              </a:rPr>
              <a:t>. Ce </a:t>
            </a:r>
            <a:r>
              <a:rPr sz="3200" b="1" dirty="0" err="1">
                <a:solidFill>
                  <a:schemeClr val="tx1"/>
                </a:solidFill>
              </a:rPr>
              <a:t>fut</a:t>
            </a:r>
            <a:r>
              <a:rPr sz="3200" b="1" dirty="0">
                <a:solidFill>
                  <a:schemeClr val="tx1"/>
                </a:solidFill>
              </a:rPr>
              <a:t> par la confession et le </a:t>
            </a:r>
            <a:r>
              <a:rPr sz="3200" b="1" dirty="0" err="1">
                <a:solidFill>
                  <a:schemeClr val="tx1"/>
                </a:solidFill>
              </a:rPr>
              <a:t>rejet</a:t>
            </a:r>
            <a:r>
              <a:rPr sz="3200" b="1" dirty="0">
                <a:solidFill>
                  <a:schemeClr val="tx1"/>
                </a:solidFill>
              </a:rPr>
              <a:t> du </a:t>
            </a:r>
            <a:r>
              <a:rPr sz="3200" b="1" dirty="0" err="1">
                <a:solidFill>
                  <a:schemeClr val="tx1"/>
                </a:solidFill>
              </a:rPr>
              <a:t>péché</a:t>
            </a:r>
            <a:r>
              <a:rPr sz="3200" b="1" dirty="0">
                <a:solidFill>
                  <a:schemeClr val="tx1"/>
                </a:solidFill>
              </a:rPr>
              <a:t>, par la </a:t>
            </a:r>
            <a:r>
              <a:rPr sz="3200" b="1" dirty="0" err="1">
                <a:solidFill>
                  <a:schemeClr val="tx1"/>
                </a:solidFill>
              </a:rPr>
              <a:t>prière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fervente</a:t>
            </a:r>
            <a:r>
              <a:rPr sz="3200" b="1" dirty="0">
                <a:solidFill>
                  <a:schemeClr val="tx1"/>
                </a:solidFill>
              </a:rPr>
              <a:t> et par la </a:t>
            </a:r>
            <a:r>
              <a:rPr sz="3200" b="1" dirty="0" err="1">
                <a:solidFill>
                  <a:schemeClr val="tx1"/>
                </a:solidFill>
              </a:rPr>
              <a:t>consécration</a:t>
            </a:r>
            <a:r>
              <a:rPr sz="3200" b="1" dirty="0">
                <a:solidFill>
                  <a:schemeClr val="tx1"/>
                </a:solidFill>
              </a:rPr>
              <a:t> à </a:t>
            </a:r>
            <a:r>
              <a:rPr sz="3200" b="1" dirty="0" err="1">
                <a:solidFill>
                  <a:schemeClr val="tx1"/>
                </a:solidFill>
              </a:rPr>
              <a:t>Dieu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que</a:t>
            </a:r>
            <a:r>
              <a:rPr sz="3200" b="1" dirty="0">
                <a:solidFill>
                  <a:schemeClr val="tx1"/>
                </a:solidFill>
              </a:rPr>
              <a:t> les premiers disciples se </a:t>
            </a:r>
            <a:r>
              <a:rPr sz="3200" b="1" dirty="0" err="1">
                <a:solidFill>
                  <a:schemeClr val="tx1"/>
                </a:solidFill>
              </a:rPr>
              <a:t>préparèrent</a:t>
            </a:r>
            <a:r>
              <a:rPr sz="3200" b="1" dirty="0">
                <a:solidFill>
                  <a:schemeClr val="tx1"/>
                </a:solidFill>
              </a:rPr>
              <a:t> pour </a:t>
            </a:r>
            <a:r>
              <a:rPr sz="3200" b="1" dirty="0" err="1">
                <a:solidFill>
                  <a:schemeClr val="tx1"/>
                </a:solidFill>
              </a:rPr>
              <a:t>l'effusion</a:t>
            </a:r>
            <a:r>
              <a:rPr sz="3200" b="1" dirty="0">
                <a:solidFill>
                  <a:schemeClr val="tx1"/>
                </a:solidFill>
              </a:rPr>
              <a:t> du Saint Esprit au jour de la </a:t>
            </a:r>
            <a:r>
              <a:rPr sz="3200" b="1" dirty="0" err="1">
                <a:solidFill>
                  <a:schemeClr val="tx1"/>
                </a:solidFill>
              </a:rPr>
              <a:t>Pentecôte</a:t>
            </a:r>
            <a:r>
              <a:rPr sz="3200" b="1" dirty="0">
                <a:solidFill>
                  <a:schemeClr val="tx1"/>
                </a:solidFill>
              </a:rPr>
              <a:t>. </a:t>
            </a:r>
            <a:r>
              <a:rPr sz="3200" b="1" i="1" dirty="0">
                <a:solidFill>
                  <a:schemeClr val="tx1"/>
                </a:solidFill>
              </a:rPr>
              <a:t>Testimony to Ministers p.507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1803404"/>
            <a:ext cx="7315200" cy="299374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Bienvenue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Parole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Adoration</a:t>
            </a:r>
            <a:br>
              <a:rPr lang="fr-FR" dirty="0" smtClean="0"/>
            </a:br>
            <a:r>
              <a:rPr lang="fr-FR" dirty="0" smtClean="0"/>
              <a:t>Témoignage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33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sz="4400" b="1" dirty="0" err="1">
                <a:solidFill>
                  <a:srgbClr val="FFFF00"/>
                </a:solidFill>
              </a:rPr>
              <a:t>Avoir</a:t>
            </a:r>
            <a:r>
              <a:rPr sz="4400" b="1" dirty="0">
                <a:solidFill>
                  <a:srgbClr val="FFFF00"/>
                </a:solidFill>
              </a:rPr>
              <a:t> du Feu </a:t>
            </a:r>
            <a:r>
              <a:rPr sz="4400" b="1" dirty="0" err="1">
                <a:solidFill>
                  <a:srgbClr val="FFFF00"/>
                </a:solidFill>
              </a:rPr>
              <a:t>en</a:t>
            </a:r>
            <a:r>
              <a:rPr sz="4400" b="1" dirty="0">
                <a:solidFill>
                  <a:srgbClr val="FFFF00"/>
                </a:solidFill>
              </a:rPr>
              <a:t> </a:t>
            </a:r>
            <a:r>
              <a:rPr sz="4400" b="1" dirty="0" err="1">
                <a:solidFill>
                  <a:srgbClr val="FFFF00"/>
                </a:solidFill>
              </a:rPr>
              <a:t>soi</a:t>
            </a:r>
            <a:r>
              <a:rPr sz="4400" b="1" dirty="0">
                <a:solidFill>
                  <a:srgbClr val="FFFF00"/>
                </a:solidFill>
              </a:rPr>
              <a:t> </a:t>
            </a:r>
            <a:r>
              <a:rPr sz="4400" b="1" dirty="0" err="1">
                <a:solidFill>
                  <a:srgbClr val="FFFF00"/>
                </a:solidFill>
              </a:rPr>
              <a:t>veut</a:t>
            </a:r>
            <a:r>
              <a:rPr sz="4400" b="1" dirty="0">
                <a:solidFill>
                  <a:srgbClr val="FFFF00"/>
                </a:solidFill>
              </a:rPr>
              <a:t> dire :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247352" y="2235200"/>
            <a:ext cx="8649296" cy="4525964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/>
            </a:pPr>
            <a:r>
              <a:rPr sz="3200" b="1" dirty="0" err="1">
                <a:solidFill>
                  <a:schemeClr val="tx1"/>
                </a:solidFill>
              </a:rPr>
              <a:t>Parler</a:t>
            </a:r>
            <a:r>
              <a:rPr sz="3200" b="1" dirty="0">
                <a:solidFill>
                  <a:schemeClr val="tx1"/>
                </a:solidFill>
              </a:rPr>
              <a:t> par la puissance du Saint-Esprit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 b="1" dirty="0" err="1">
                <a:solidFill>
                  <a:schemeClr val="tx1"/>
                </a:solidFill>
              </a:rPr>
              <a:t>Parler</a:t>
            </a:r>
            <a:r>
              <a:rPr sz="3200" b="1" dirty="0">
                <a:solidFill>
                  <a:schemeClr val="tx1"/>
                </a:solidFill>
              </a:rPr>
              <a:t> avec </a:t>
            </a:r>
            <a:r>
              <a:rPr sz="3200" b="1" dirty="0" err="1">
                <a:solidFill>
                  <a:schemeClr val="tx1"/>
                </a:solidFill>
              </a:rPr>
              <a:t>discernement</a:t>
            </a:r>
            <a:r>
              <a:rPr sz="3200" b="1" dirty="0">
                <a:solidFill>
                  <a:schemeClr val="tx1"/>
                </a:solidFill>
              </a:rPr>
              <a:t> - </a:t>
            </a:r>
            <a:r>
              <a:rPr sz="3200" b="1" dirty="0" err="1">
                <a:solidFill>
                  <a:schemeClr val="tx1"/>
                </a:solidFill>
              </a:rPr>
              <a:t>Actes</a:t>
            </a:r>
            <a:r>
              <a:rPr sz="3200" b="1" dirty="0">
                <a:solidFill>
                  <a:schemeClr val="tx1"/>
                </a:solidFill>
              </a:rPr>
              <a:t> 5:1-10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 b="1" dirty="0" err="1">
                <a:solidFill>
                  <a:schemeClr val="tx1"/>
                </a:solidFill>
              </a:rPr>
              <a:t>Parler</a:t>
            </a:r>
            <a:r>
              <a:rPr sz="3200" b="1" dirty="0">
                <a:solidFill>
                  <a:schemeClr val="tx1"/>
                </a:solidFill>
              </a:rPr>
              <a:t> avec </a:t>
            </a:r>
            <a:r>
              <a:rPr sz="3200" b="1" dirty="0" err="1">
                <a:solidFill>
                  <a:schemeClr val="tx1"/>
                </a:solidFill>
              </a:rPr>
              <a:t>une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voix</a:t>
            </a:r>
            <a:r>
              <a:rPr sz="3200" b="1" dirty="0">
                <a:solidFill>
                  <a:schemeClr val="tx1"/>
                </a:solidFill>
              </a:rPr>
              <a:t> et un </a:t>
            </a:r>
            <a:r>
              <a:rPr sz="3200" b="1" dirty="0" err="1">
                <a:solidFill>
                  <a:schemeClr val="tx1"/>
                </a:solidFill>
              </a:rPr>
              <a:t>langage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décisif</a:t>
            </a:r>
            <a:r>
              <a:rPr sz="3200" b="1" dirty="0">
                <a:solidFill>
                  <a:schemeClr val="tx1"/>
                </a:solidFill>
              </a:rPr>
              <a:t> 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 b="1" dirty="0" err="1">
                <a:solidFill>
                  <a:schemeClr val="tx1"/>
                </a:solidFill>
              </a:rPr>
              <a:t>Parler</a:t>
            </a:r>
            <a:r>
              <a:rPr sz="3200" b="1" dirty="0">
                <a:solidFill>
                  <a:schemeClr val="tx1"/>
                </a:solidFill>
              </a:rPr>
              <a:t> avec conviction et </a:t>
            </a:r>
            <a:r>
              <a:rPr sz="3200" b="1" dirty="0" err="1">
                <a:solidFill>
                  <a:schemeClr val="tx1"/>
                </a:solidFill>
              </a:rPr>
              <a:t>autorité</a:t>
            </a:r>
            <a:r>
              <a:rPr sz="3200" b="1" dirty="0">
                <a:solidFill>
                  <a:schemeClr val="tx1"/>
                </a:solidFill>
              </a:rPr>
              <a:t> 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 b="1" dirty="0" err="1">
                <a:solidFill>
                  <a:schemeClr val="tx1"/>
                </a:solidFill>
              </a:rPr>
              <a:t>Être</a:t>
            </a:r>
            <a:r>
              <a:rPr sz="3200" b="1" dirty="0">
                <a:solidFill>
                  <a:schemeClr val="tx1"/>
                </a:solidFill>
              </a:rPr>
              <a:t> sans </a:t>
            </a:r>
            <a:r>
              <a:rPr sz="3200" b="1" dirty="0" err="1">
                <a:solidFill>
                  <a:schemeClr val="tx1"/>
                </a:solidFill>
              </a:rPr>
              <a:t>crainte</a:t>
            </a:r>
            <a:r>
              <a:rPr sz="3200" b="1" dirty="0">
                <a:solidFill>
                  <a:schemeClr val="tx1"/>
                </a:solidFill>
              </a:rPr>
              <a:t> et </a:t>
            </a:r>
            <a:r>
              <a:rPr sz="3200" b="1" dirty="0" err="1">
                <a:solidFill>
                  <a:schemeClr val="tx1"/>
                </a:solidFill>
              </a:rPr>
              <a:t>expressif</a:t>
            </a:r>
            <a:r>
              <a:rPr sz="3200" b="1" dirty="0">
                <a:solidFill>
                  <a:schemeClr val="tx1"/>
                </a:solidFill>
              </a:rPr>
              <a:t> pour le Christ</a:t>
            </a:r>
          </a:p>
          <a:p>
            <a:pPr lvl="0">
              <a:lnSpc>
                <a:spcPct val="90000"/>
              </a:lnSpc>
              <a:defRPr sz="1800"/>
            </a:pPr>
            <a:r>
              <a:rPr sz="3200" b="1" dirty="0" err="1">
                <a:solidFill>
                  <a:schemeClr val="tx1"/>
                </a:solidFill>
              </a:rPr>
              <a:t>Avoir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une</a:t>
            </a:r>
            <a:r>
              <a:rPr sz="3200" b="1" dirty="0">
                <a:solidFill>
                  <a:schemeClr val="tx1"/>
                </a:solidFill>
              </a:rPr>
              <a:t> conviction </a:t>
            </a:r>
            <a:r>
              <a:rPr sz="3200" b="1" dirty="0" err="1">
                <a:solidFill>
                  <a:schemeClr val="tx1"/>
                </a:solidFill>
              </a:rPr>
              <a:t>résolue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dans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ce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que</a:t>
            </a:r>
            <a:r>
              <a:rPr sz="3200" b="1" dirty="0">
                <a:solidFill>
                  <a:schemeClr val="tx1"/>
                </a:solidFill>
              </a:rPr>
              <a:t> je </a:t>
            </a:r>
            <a:r>
              <a:rPr sz="3200" b="1" dirty="0" err="1">
                <a:solidFill>
                  <a:schemeClr val="tx1"/>
                </a:solidFill>
              </a:rPr>
              <a:t>crois</a:t>
            </a:r>
            <a:r>
              <a:rPr sz="3200" b="1" dirty="0">
                <a:solidFill>
                  <a:schemeClr val="tx1"/>
                </a:solidFill>
              </a:rPr>
              <a:t> et </a:t>
            </a:r>
            <a:r>
              <a:rPr sz="3200" b="1" dirty="0" err="1">
                <a:solidFill>
                  <a:schemeClr val="tx1"/>
                </a:solidFill>
              </a:rPr>
              <a:t>en</a:t>
            </a:r>
            <a:r>
              <a:rPr sz="3200" b="1" dirty="0">
                <a:solidFill>
                  <a:schemeClr val="tx1"/>
                </a:solidFill>
              </a:rPr>
              <a:t> qui je </a:t>
            </a:r>
            <a:r>
              <a:rPr sz="3200" b="1" dirty="0" err="1">
                <a:solidFill>
                  <a:schemeClr val="tx1"/>
                </a:solidFill>
              </a:rPr>
              <a:t>crois</a:t>
            </a:r>
            <a:r>
              <a:rPr sz="3200" b="1" dirty="0">
                <a:solidFill>
                  <a:schemeClr val="tx1"/>
                </a:solidFill>
              </a:rPr>
              <a:t>. </a:t>
            </a:r>
            <a:r>
              <a:rPr sz="3200" b="1" dirty="0" err="1">
                <a:solidFill>
                  <a:schemeClr val="tx1"/>
                </a:solidFill>
              </a:rPr>
              <a:t>Actes</a:t>
            </a:r>
            <a:r>
              <a:rPr sz="3200" b="1" dirty="0">
                <a:solidFill>
                  <a:schemeClr val="tx1"/>
                </a:solidFill>
              </a:rPr>
              <a:t> 5:29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463500" y="836712"/>
            <a:ext cx="8229600" cy="11430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>
              <a:defRPr sz="1800"/>
            </a:pPr>
            <a:r>
              <a:rPr sz="4400" b="1" dirty="0" err="1">
                <a:solidFill>
                  <a:srgbClr val="FFFF00"/>
                </a:solidFill>
              </a:rPr>
              <a:t>Avoir</a:t>
            </a:r>
            <a:r>
              <a:rPr sz="4400" b="1" dirty="0">
                <a:solidFill>
                  <a:srgbClr val="FFFF00"/>
                </a:solidFill>
              </a:rPr>
              <a:t> du Feu </a:t>
            </a:r>
            <a:r>
              <a:rPr sz="4400" b="1" dirty="0" err="1">
                <a:solidFill>
                  <a:srgbClr val="FFFF00"/>
                </a:solidFill>
              </a:rPr>
              <a:t>en</a:t>
            </a:r>
            <a:r>
              <a:rPr sz="4400" b="1" dirty="0">
                <a:solidFill>
                  <a:srgbClr val="FFFF00"/>
                </a:solidFill>
              </a:rPr>
              <a:t> </a:t>
            </a:r>
            <a:r>
              <a:rPr sz="4400" b="1" dirty="0" err="1">
                <a:solidFill>
                  <a:srgbClr val="FFFF00"/>
                </a:solidFill>
              </a:rPr>
              <a:t>soi</a:t>
            </a:r>
            <a:r>
              <a:rPr sz="4400" b="1" dirty="0">
                <a:solidFill>
                  <a:srgbClr val="FFFF00"/>
                </a:solidFill>
              </a:rPr>
              <a:t> </a:t>
            </a:r>
            <a:r>
              <a:rPr sz="4400" b="1" dirty="0" err="1">
                <a:solidFill>
                  <a:srgbClr val="FFFF00"/>
                </a:solidFill>
              </a:rPr>
              <a:t>veut</a:t>
            </a:r>
            <a:r>
              <a:rPr sz="4400" b="1" dirty="0">
                <a:solidFill>
                  <a:srgbClr val="FFFF00"/>
                </a:solidFill>
              </a:rPr>
              <a:t> dire :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b="1" dirty="0" err="1">
                <a:solidFill>
                  <a:schemeClr val="tx1"/>
                </a:solidFill>
              </a:rPr>
              <a:t>Parler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en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faveur</a:t>
            </a:r>
            <a:r>
              <a:rPr sz="3200" b="1" dirty="0">
                <a:solidFill>
                  <a:schemeClr val="tx1"/>
                </a:solidFill>
              </a:rPr>
              <a:t> et à propos de Christ avec </a:t>
            </a:r>
            <a:r>
              <a:rPr sz="3200" b="1" dirty="0" err="1">
                <a:solidFill>
                  <a:schemeClr val="tx1"/>
                </a:solidFill>
              </a:rPr>
              <a:t>une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telle</a:t>
            </a:r>
            <a:r>
              <a:rPr sz="3200" b="1" dirty="0">
                <a:solidFill>
                  <a:schemeClr val="tx1"/>
                </a:solidFill>
              </a:rPr>
              <a:t> passion, conviction et </a:t>
            </a:r>
            <a:r>
              <a:rPr sz="3200" b="1" dirty="0" err="1">
                <a:solidFill>
                  <a:schemeClr val="tx1"/>
                </a:solidFill>
              </a:rPr>
              <a:t>hardiesse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sorte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que</a:t>
            </a:r>
            <a:r>
              <a:rPr sz="3200" b="1" dirty="0">
                <a:solidFill>
                  <a:schemeClr val="tx1"/>
                </a:solidFill>
              </a:rPr>
              <a:t>, </a:t>
            </a:r>
            <a:r>
              <a:rPr sz="3200" b="1" dirty="0" err="1">
                <a:solidFill>
                  <a:schemeClr val="tx1"/>
                </a:solidFill>
              </a:rPr>
              <a:t>hommes</a:t>
            </a:r>
            <a:r>
              <a:rPr sz="3200" b="1" dirty="0">
                <a:solidFill>
                  <a:schemeClr val="tx1"/>
                </a:solidFill>
              </a:rPr>
              <a:t> et femmes </a:t>
            </a:r>
            <a:r>
              <a:rPr sz="3200" b="1" dirty="0" err="1">
                <a:solidFill>
                  <a:schemeClr val="tx1"/>
                </a:solidFill>
              </a:rPr>
              <a:t>soient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convaincus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que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vous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avez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été</a:t>
            </a:r>
            <a:r>
              <a:rPr sz="3200" b="1" dirty="0">
                <a:solidFill>
                  <a:schemeClr val="tx1"/>
                </a:solidFill>
              </a:rPr>
              <a:t> avec Christ</a:t>
            </a:r>
            <a:r>
              <a:rPr sz="3200" b="1" dirty="0" smtClean="0">
                <a:solidFill>
                  <a:schemeClr val="tx1"/>
                </a:solidFill>
              </a:rPr>
              <a:t>.</a:t>
            </a:r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sz="3200" b="1" dirty="0" smtClean="0">
                <a:solidFill>
                  <a:schemeClr val="tx1"/>
                </a:solidFill>
              </a:rPr>
              <a:t>(Act</a:t>
            </a:r>
            <a:r>
              <a:rPr lang="fr-FR" sz="3200" b="1" dirty="0" smtClean="0">
                <a:solidFill>
                  <a:schemeClr val="tx1"/>
                </a:solidFill>
              </a:rPr>
              <a:t>e</a:t>
            </a:r>
            <a:r>
              <a:rPr sz="3200" b="1" dirty="0" smtClean="0">
                <a:solidFill>
                  <a:schemeClr val="tx1"/>
                </a:solidFill>
              </a:rPr>
              <a:t>s </a:t>
            </a:r>
            <a:r>
              <a:rPr sz="3200" b="1" dirty="0">
                <a:solidFill>
                  <a:schemeClr val="tx1"/>
                </a:solidFill>
              </a:rPr>
              <a:t>4:13).</a:t>
            </a:r>
          </a:p>
          <a:p>
            <a:pPr lvl="0">
              <a:defRPr sz="1800"/>
            </a:pPr>
            <a:r>
              <a:rPr sz="3200" b="1" dirty="0" err="1">
                <a:solidFill>
                  <a:schemeClr val="tx1"/>
                </a:solidFill>
              </a:rPr>
              <a:t>Avoir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l'énergie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spirituelle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ou</a:t>
            </a:r>
            <a:r>
              <a:rPr sz="3200" b="1" dirty="0">
                <a:solidFill>
                  <a:schemeClr val="tx1"/>
                </a:solidFill>
              </a:rPr>
              <a:t> le </a:t>
            </a:r>
            <a:r>
              <a:rPr sz="3200" b="1" dirty="0" err="1">
                <a:solidFill>
                  <a:schemeClr val="tx1"/>
                </a:solidFill>
              </a:rPr>
              <a:t>zèle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mener</a:t>
            </a:r>
            <a:r>
              <a:rPr sz="3200" b="1" dirty="0">
                <a:solidFill>
                  <a:schemeClr val="tx1"/>
                </a:solidFill>
              </a:rPr>
              <a:t> le </a:t>
            </a:r>
            <a:r>
              <a:rPr sz="3200" b="1" dirty="0" err="1">
                <a:solidFill>
                  <a:schemeClr val="tx1"/>
                </a:solidFill>
              </a:rPr>
              <a:t>ministère</a:t>
            </a:r>
            <a:r>
              <a:rPr sz="3200" b="1" dirty="0">
                <a:solidFill>
                  <a:schemeClr val="tx1"/>
                </a:solidFill>
              </a:rPr>
              <a:t> pour Christ, </a:t>
            </a:r>
            <a:r>
              <a:rPr sz="3200" b="1" dirty="0" err="1">
                <a:solidFill>
                  <a:schemeClr val="tx1"/>
                </a:solidFill>
              </a:rPr>
              <a:t>étant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inspiré</a:t>
            </a:r>
            <a:r>
              <a:rPr sz="3200" b="1" dirty="0">
                <a:solidFill>
                  <a:schemeClr val="tx1"/>
                </a:solidFill>
              </a:rPr>
              <a:t> et </a:t>
            </a:r>
            <a:r>
              <a:rPr sz="3200" b="1" dirty="0" err="1">
                <a:solidFill>
                  <a:schemeClr val="tx1"/>
                </a:solidFill>
              </a:rPr>
              <a:t>soutenu</a:t>
            </a:r>
            <a:r>
              <a:rPr sz="3200" b="1" dirty="0">
                <a:solidFill>
                  <a:schemeClr val="tx1"/>
                </a:solidFill>
              </a:rPr>
              <a:t> par la </a:t>
            </a:r>
            <a:r>
              <a:rPr sz="3200" b="1" dirty="0" err="1">
                <a:solidFill>
                  <a:schemeClr val="tx1"/>
                </a:solidFill>
              </a:rPr>
              <a:t>présence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l'Esprit</a:t>
            </a:r>
            <a:r>
              <a:rPr sz="3200" b="1" dirty="0">
                <a:solidFill>
                  <a:schemeClr val="tx1"/>
                </a:solidFill>
              </a:rPr>
              <a:t> Saint </a:t>
            </a:r>
            <a:r>
              <a:rPr sz="3200" b="1" dirty="0" err="1">
                <a:solidFill>
                  <a:schemeClr val="tx1"/>
                </a:solidFill>
              </a:rPr>
              <a:t>en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soi</a:t>
            </a:r>
            <a:r>
              <a:rPr sz="32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 b="1" dirty="0">
                <a:solidFill>
                  <a:srgbClr val="FFFF00"/>
                </a:solidFill>
              </a:rPr>
              <a:t> Le Saint Esprit </a:t>
            </a:r>
            <a:r>
              <a:rPr sz="4400" b="1" dirty="0" err="1">
                <a:solidFill>
                  <a:srgbClr val="FFFF00"/>
                </a:solidFill>
              </a:rPr>
              <a:t>en</a:t>
            </a:r>
            <a:r>
              <a:rPr sz="4400" b="1" dirty="0">
                <a:solidFill>
                  <a:srgbClr val="FFFF00"/>
                </a:solidFill>
              </a:rPr>
              <a:t> </a:t>
            </a:r>
            <a:r>
              <a:rPr sz="4400" b="1" dirty="0" err="1">
                <a:solidFill>
                  <a:srgbClr val="FFFF00"/>
                </a:solidFill>
              </a:rPr>
              <a:t>soi</a:t>
            </a:r>
            <a:r>
              <a:rPr sz="4400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Destruction de la </a:t>
            </a:r>
            <a:r>
              <a:rPr sz="3200" b="1" dirty="0" err="1">
                <a:solidFill>
                  <a:schemeClr val="tx1"/>
                </a:solidFill>
              </a:rPr>
              <a:t>timidité</a:t>
            </a:r>
            <a:r>
              <a:rPr sz="3200" b="1" dirty="0">
                <a:solidFill>
                  <a:schemeClr val="tx1"/>
                </a:solidFill>
              </a:rPr>
              <a:t> et de la </a:t>
            </a:r>
            <a:r>
              <a:rPr sz="3200" b="1" dirty="0" err="1">
                <a:solidFill>
                  <a:schemeClr val="tx1"/>
                </a:solidFill>
              </a:rPr>
              <a:t>crainte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parler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en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faveur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Dieu</a:t>
            </a:r>
            <a:r>
              <a:rPr sz="3200" b="1" dirty="0">
                <a:solidFill>
                  <a:schemeClr val="tx1"/>
                </a:solidFill>
              </a:rPr>
              <a:t>.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 err="1">
                <a:solidFill>
                  <a:schemeClr val="tx1"/>
                </a:solidFill>
              </a:rPr>
              <a:t>Désir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ou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pulsion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irrésistible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d'avancer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contre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l'opposition</a:t>
            </a:r>
            <a:r>
              <a:rPr sz="3200" b="1" dirty="0">
                <a:solidFill>
                  <a:schemeClr val="tx1"/>
                </a:solidFill>
              </a:rPr>
              <a:t> la plus dense.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Engagement </a:t>
            </a:r>
            <a:r>
              <a:rPr sz="3200" b="1" dirty="0" err="1">
                <a:solidFill>
                  <a:schemeClr val="tx1"/>
                </a:solidFill>
              </a:rPr>
              <a:t>résolu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parler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ce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que</a:t>
            </a:r>
            <a:r>
              <a:rPr sz="3200" b="1" dirty="0">
                <a:solidFill>
                  <a:schemeClr val="tx1"/>
                </a:solidFill>
              </a:rPr>
              <a:t> nous </a:t>
            </a:r>
            <a:r>
              <a:rPr sz="3200" b="1" dirty="0" err="1">
                <a:solidFill>
                  <a:schemeClr val="tx1"/>
                </a:solidFill>
              </a:rPr>
              <a:t>avons</a:t>
            </a:r>
            <a:r>
              <a:rPr sz="3200" b="1" dirty="0">
                <a:solidFill>
                  <a:schemeClr val="tx1"/>
                </a:solidFill>
              </a:rPr>
              <a:t> vu et </a:t>
            </a:r>
            <a:r>
              <a:rPr sz="3200" b="1" dirty="0" err="1">
                <a:solidFill>
                  <a:schemeClr val="tx1"/>
                </a:solidFill>
              </a:rPr>
              <a:t>entendu</a:t>
            </a:r>
            <a:r>
              <a:rPr sz="3200" b="1" dirty="0">
                <a:solidFill>
                  <a:schemeClr val="tx1"/>
                </a:solidFill>
              </a:rPr>
              <a:t>. 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Sainte </a:t>
            </a:r>
            <a:r>
              <a:rPr sz="3200" b="1" dirty="0" err="1">
                <a:solidFill>
                  <a:schemeClr val="tx1"/>
                </a:solidFill>
              </a:rPr>
              <a:t>hardiesse</a:t>
            </a:r>
            <a:r>
              <a:rPr sz="3200" b="1" dirty="0">
                <a:solidFill>
                  <a:schemeClr val="tx1"/>
                </a:solidFill>
              </a:rPr>
              <a:t> et courage à </a:t>
            </a:r>
            <a:r>
              <a:rPr sz="3200" b="1" dirty="0" err="1">
                <a:solidFill>
                  <a:schemeClr val="tx1"/>
                </a:solidFill>
              </a:rPr>
              <a:t>condamner</a:t>
            </a:r>
            <a:r>
              <a:rPr sz="3200" b="1" dirty="0">
                <a:solidFill>
                  <a:schemeClr val="tx1"/>
                </a:solidFill>
              </a:rPr>
              <a:t> le </a:t>
            </a:r>
            <a:r>
              <a:rPr sz="3200" b="1" dirty="0" err="1">
                <a:solidFill>
                  <a:schemeClr val="tx1"/>
                </a:solidFill>
              </a:rPr>
              <a:t>péché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dans</a:t>
            </a:r>
            <a:r>
              <a:rPr sz="3200" b="1" dirty="0">
                <a:solidFill>
                  <a:schemeClr val="tx1"/>
                </a:solidFill>
              </a:rPr>
              <a:t> la vie des </a:t>
            </a:r>
            <a:r>
              <a:rPr sz="3200" b="1" dirty="0" err="1">
                <a:solidFill>
                  <a:schemeClr val="tx1"/>
                </a:solidFill>
              </a:rPr>
              <a:t>hommes</a:t>
            </a:r>
            <a:r>
              <a:rPr sz="3200" b="1" dirty="0">
                <a:solidFill>
                  <a:schemeClr val="tx1"/>
                </a:solidFill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433214" y="476672"/>
            <a:ext cx="8229600" cy="1143001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 b="1" dirty="0">
                <a:solidFill>
                  <a:srgbClr val="FFFF00"/>
                </a:solidFill>
              </a:rPr>
              <a:t> Le Saint Esprit </a:t>
            </a:r>
            <a:r>
              <a:rPr sz="4400" b="1" dirty="0" err="1">
                <a:solidFill>
                  <a:srgbClr val="FFFF00"/>
                </a:solidFill>
              </a:rPr>
              <a:t>en</a:t>
            </a:r>
            <a:r>
              <a:rPr sz="4400" b="1" dirty="0">
                <a:solidFill>
                  <a:srgbClr val="FFFF00"/>
                </a:solidFill>
              </a:rPr>
              <a:t> </a:t>
            </a:r>
            <a:r>
              <a:rPr sz="4400" b="1" dirty="0" err="1">
                <a:solidFill>
                  <a:srgbClr val="FFFF00"/>
                </a:solidFill>
              </a:rPr>
              <a:t>soi</a:t>
            </a:r>
            <a:r>
              <a:rPr sz="4400" b="1" dirty="0">
                <a:solidFill>
                  <a:srgbClr val="FFFF00"/>
                </a:solidFill>
              </a:rPr>
              <a:t> </a:t>
            </a:r>
            <a:r>
              <a:rPr sz="4400" b="1" dirty="0" err="1">
                <a:solidFill>
                  <a:srgbClr val="FFFF00"/>
                </a:solidFill>
              </a:rPr>
              <a:t>c'est</a:t>
            </a:r>
            <a:endParaRPr sz="4400" b="1" dirty="0">
              <a:solidFill>
                <a:srgbClr val="FFFF00"/>
              </a:solidFill>
            </a:endParaRP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878287"/>
          </a:xfrm>
          <a:prstGeom prst="rect">
            <a:avLst/>
          </a:prstGeom>
        </p:spPr>
        <p:txBody>
          <a:bodyPr/>
          <a:lstStyle/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 err="1">
                <a:solidFill>
                  <a:schemeClr val="tx1"/>
                </a:solidFill>
              </a:rPr>
              <a:t>L'Autorité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spirituelle</a:t>
            </a:r>
            <a:r>
              <a:rPr sz="3200" b="1" dirty="0">
                <a:solidFill>
                  <a:schemeClr val="tx1"/>
                </a:solidFill>
              </a:rPr>
              <a:t> pour </a:t>
            </a:r>
            <a:r>
              <a:rPr sz="3200" b="1" dirty="0" err="1">
                <a:solidFill>
                  <a:schemeClr val="tx1"/>
                </a:solidFill>
              </a:rPr>
              <a:t>mener</a:t>
            </a:r>
            <a:r>
              <a:rPr sz="3200" b="1" dirty="0">
                <a:solidFill>
                  <a:schemeClr val="tx1"/>
                </a:solidFill>
              </a:rPr>
              <a:t> le </a:t>
            </a:r>
            <a:r>
              <a:rPr sz="3200" b="1" dirty="0" err="1">
                <a:solidFill>
                  <a:schemeClr val="tx1"/>
                </a:solidFill>
              </a:rPr>
              <a:t>ministère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dans</a:t>
            </a:r>
            <a:r>
              <a:rPr sz="3200" b="1" dirty="0">
                <a:solidFill>
                  <a:schemeClr val="tx1"/>
                </a:solidFill>
              </a:rPr>
              <a:t> le monde.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 err="1">
                <a:solidFill>
                  <a:schemeClr val="tx1"/>
                </a:solidFill>
              </a:rPr>
              <a:t>L'Énergie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spirituelle</a:t>
            </a:r>
            <a:r>
              <a:rPr sz="3200" b="1" dirty="0">
                <a:solidFill>
                  <a:schemeClr val="tx1"/>
                </a:solidFill>
              </a:rPr>
              <a:t> pour </a:t>
            </a:r>
            <a:r>
              <a:rPr sz="3200" b="1" dirty="0" err="1">
                <a:solidFill>
                  <a:schemeClr val="tx1"/>
                </a:solidFill>
              </a:rPr>
              <a:t>réveiller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l'Eglise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endormie</a:t>
            </a:r>
            <a:r>
              <a:rPr sz="3200" b="1" dirty="0">
                <a:solidFill>
                  <a:schemeClr val="tx1"/>
                </a:solidFill>
              </a:rPr>
              <a:t> à </a:t>
            </a:r>
            <a:r>
              <a:rPr sz="3200" b="1" dirty="0" err="1">
                <a:solidFill>
                  <a:schemeClr val="tx1"/>
                </a:solidFill>
              </a:rPr>
              <a:t>l'action</a:t>
            </a:r>
            <a:r>
              <a:rPr sz="3200" b="1" dirty="0">
                <a:solidFill>
                  <a:schemeClr val="tx1"/>
                </a:solidFill>
              </a:rPr>
              <a:t>.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 err="1">
                <a:solidFill>
                  <a:schemeClr val="tx1"/>
                </a:solidFill>
              </a:rPr>
              <a:t>Choisir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d'obéir</a:t>
            </a:r>
            <a:r>
              <a:rPr sz="3200" b="1" dirty="0">
                <a:solidFill>
                  <a:schemeClr val="tx1"/>
                </a:solidFill>
              </a:rPr>
              <a:t> à </a:t>
            </a:r>
            <a:r>
              <a:rPr sz="3200" b="1" dirty="0" err="1">
                <a:solidFill>
                  <a:schemeClr val="tx1"/>
                </a:solidFill>
              </a:rPr>
              <a:t>Dieu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plutôt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qu'à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l'homme</a:t>
            </a:r>
            <a:r>
              <a:rPr sz="3200" b="1" dirty="0">
                <a:solidFill>
                  <a:schemeClr val="tx1"/>
                </a:solidFill>
              </a:rPr>
              <a:t>.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>
                <a:solidFill>
                  <a:schemeClr val="tx1"/>
                </a:solidFill>
              </a:rPr>
              <a:t>Prier </a:t>
            </a:r>
            <a:r>
              <a:rPr sz="3200" b="1" dirty="0" err="1">
                <a:solidFill>
                  <a:schemeClr val="tx1"/>
                </a:solidFill>
              </a:rPr>
              <a:t>jusqu'à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ce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que</a:t>
            </a:r>
            <a:r>
              <a:rPr sz="3200" b="1" dirty="0">
                <a:solidFill>
                  <a:schemeClr val="tx1"/>
                </a:solidFill>
              </a:rPr>
              <a:t> les </a:t>
            </a:r>
            <a:r>
              <a:rPr sz="3200" b="1" dirty="0" err="1">
                <a:solidFill>
                  <a:schemeClr val="tx1"/>
                </a:solidFill>
              </a:rPr>
              <a:t>remparts</a:t>
            </a:r>
            <a:r>
              <a:rPr sz="3200" b="1" dirty="0">
                <a:solidFill>
                  <a:schemeClr val="tx1"/>
                </a:solidFill>
              </a:rPr>
              <a:t> des prisons </a:t>
            </a:r>
            <a:r>
              <a:rPr sz="3200" b="1" dirty="0" err="1">
                <a:solidFill>
                  <a:schemeClr val="tx1"/>
                </a:solidFill>
              </a:rPr>
              <a:t>soient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ébranlés</a:t>
            </a:r>
            <a:r>
              <a:rPr sz="3200" b="1" dirty="0">
                <a:solidFill>
                  <a:schemeClr val="tx1"/>
                </a:solidFill>
              </a:rPr>
              <a:t>, et </a:t>
            </a:r>
            <a:r>
              <a:rPr sz="3200" b="1" dirty="0" err="1">
                <a:solidFill>
                  <a:schemeClr val="tx1"/>
                </a:solidFill>
              </a:rPr>
              <a:t>que</a:t>
            </a:r>
            <a:r>
              <a:rPr sz="3200" b="1" dirty="0">
                <a:solidFill>
                  <a:schemeClr val="tx1"/>
                </a:solidFill>
              </a:rPr>
              <a:t> les </a:t>
            </a:r>
            <a:r>
              <a:rPr sz="3200" b="1" dirty="0" err="1">
                <a:solidFill>
                  <a:schemeClr val="tx1"/>
                </a:solidFill>
              </a:rPr>
              <a:t>prisonniers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soient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libérés</a:t>
            </a:r>
            <a:r>
              <a:rPr sz="32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1"/>
          </a:xfrm>
          <a:prstGeom prst="rect">
            <a:avLst/>
          </a:prstGeom>
        </p:spPr>
        <p:txBody>
          <a:bodyPr/>
          <a:lstStyle>
            <a:lvl1pPr defTabSz="832104">
              <a:defRPr sz="3549" b="1"/>
            </a:lvl1pPr>
          </a:lstStyle>
          <a:p>
            <a:pPr lvl="0">
              <a:defRPr sz="1800" b="0"/>
            </a:pPr>
            <a:r>
              <a:rPr sz="3549" b="1" dirty="0">
                <a:solidFill>
                  <a:srgbClr val="FFFF00"/>
                </a:solidFill>
              </a:rPr>
              <a:t>Ellen G. White </a:t>
            </a:r>
            <a:r>
              <a:rPr sz="3549" b="1" dirty="0" err="1">
                <a:solidFill>
                  <a:srgbClr val="FFFF00"/>
                </a:solidFill>
              </a:rPr>
              <a:t>dans</a:t>
            </a:r>
            <a:r>
              <a:rPr sz="3549" b="1" dirty="0">
                <a:solidFill>
                  <a:srgbClr val="FFFF00"/>
                </a:solidFill>
              </a:rPr>
              <a:t> </a:t>
            </a:r>
            <a:r>
              <a:rPr sz="3549" b="1" dirty="0" err="1">
                <a:solidFill>
                  <a:srgbClr val="FFFF00"/>
                </a:solidFill>
              </a:rPr>
              <a:t>Actes</a:t>
            </a:r>
            <a:r>
              <a:rPr sz="3549" b="1" dirty="0">
                <a:solidFill>
                  <a:srgbClr val="FFFF00"/>
                </a:solidFill>
              </a:rPr>
              <a:t> des </a:t>
            </a:r>
            <a:r>
              <a:rPr sz="3549" b="1" dirty="0" err="1">
                <a:solidFill>
                  <a:srgbClr val="FFFF00"/>
                </a:solidFill>
              </a:rPr>
              <a:t>Apôtres</a:t>
            </a:r>
            <a:r>
              <a:rPr sz="3549" b="1" dirty="0">
                <a:solidFill>
                  <a:srgbClr val="FFFF00"/>
                </a:solidFill>
              </a:rPr>
              <a:t> </a:t>
            </a:r>
            <a:r>
              <a:rPr sz="3549" b="1" dirty="0" err="1">
                <a:solidFill>
                  <a:srgbClr val="FFFF00"/>
                </a:solidFill>
              </a:rPr>
              <a:t>déclare</a:t>
            </a:r>
            <a:r>
              <a:rPr sz="3549" b="1" dirty="0">
                <a:solidFill>
                  <a:srgbClr val="FFFF00"/>
                </a:solidFill>
              </a:rPr>
              <a:t> :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457200" y="22154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b="1" dirty="0" err="1">
                <a:solidFill>
                  <a:schemeClr val="tx1"/>
                </a:solidFill>
              </a:rPr>
              <a:t>Quelque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soit</a:t>
            </a:r>
            <a:r>
              <a:rPr sz="3200" b="1" dirty="0">
                <a:solidFill>
                  <a:schemeClr val="tx1"/>
                </a:solidFill>
              </a:rPr>
              <a:t> le lieu </a:t>
            </a:r>
            <a:r>
              <a:rPr sz="3200" b="1" dirty="0" err="1">
                <a:solidFill>
                  <a:schemeClr val="tx1"/>
                </a:solidFill>
              </a:rPr>
              <a:t>où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l'on</a:t>
            </a:r>
            <a:r>
              <a:rPr sz="3200" b="1" dirty="0">
                <a:solidFill>
                  <a:schemeClr val="tx1"/>
                </a:solidFill>
              </a:rPr>
              <a:t> fait </a:t>
            </a:r>
            <a:r>
              <a:rPr sz="3200" b="1" dirty="0" err="1">
                <a:solidFill>
                  <a:schemeClr val="tx1"/>
                </a:solidFill>
              </a:rPr>
              <a:t>peu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cas</a:t>
            </a:r>
            <a:r>
              <a:rPr sz="3200" b="1" dirty="0">
                <a:solidFill>
                  <a:schemeClr val="tx1"/>
                </a:solidFill>
              </a:rPr>
              <a:t> du </a:t>
            </a:r>
            <a:r>
              <a:rPr sz="3200" b="1" dirty="0" err="1">
                <a:solidFill>
                  <a:schemeClr val="tx1"/>
                </a:solidFill>
              </a:rPr>
              <a:t>besoin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l'Esprit</a:t>
            </a:r>
            <a:r>
              <a:rPr sz="3200" b="1" dirty="0">
                <a:solidFill>
                  <a:schemeClr val="tx1"/>
                </a:solidFill>
              </a:rPr>
              <a:t>-Saint, on </a:t>
            </a:r>
            <a:r>
              <a:rPr sz="3200" b="1" dirty="0" err="1">
                <a:solidFill>
                  <a:schemeClr val="tx1"/>
                </a:solidFill>
              </a:rPr>
              <a:t>dénote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une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sécheresse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spirituelle</a:t>
            </a:r>
            <a:r>
              <a:rPr sz="3200" b="1" dirty="0">
                <a:solidFill>
                  <a:schemeClr val="tx1"/>
                </a:solidFill>
              </a:rPr>
              <a:t>, </a:t>
            </a:r>
            <a:r>
              <a:rPr sz="3200" b="1" dirty="0" err="1">
                <a:solidFill>
                  <a:schemeClr val="tx1"/>
                </a:solidFill>
              </a:rPr>
              <a:t>une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faiblesse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spirituelle</a:t>
            </a:r>
            <a:r>
              <a:rPr sz="3200" b="1" dirty="0">
                <a:solidFill>
                  <a:schemeClr val="tx1"/>
                </a:solidFill>
              </a:rPr>
              <a:t>, un </a:t>
            </a:r>
            <a:r>
              <a:rPr sz="3200" b="1" dirty="0" err="1">
                <a:solidFill>
                  <a:schemeClr val="tx1"/>
                </a:solidFill>
              </a:rPr>
              <a:t>déclin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spirituel</a:t>
            </a:r>
            <a:r>
              <a:rPr sz="3200" b="1" dirty="0">
                <a:solidFill>
                  <a:schemeClr val="tx1"/>
                </a:solidFill>
              </a:rPr>
              <a:t> et la mort... </a:t>
            </a:r>
            <a:r>
              <a:rPr sz="3200" b="1" dirty="0" err="1">
                <a:solidFill>
                  <a:schemeClr val="tx1"/>
                </a:solidFill>
              </a:rPr>
              <a:t>Pourquoi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n'avons</a:t>
            </a:r>
            <a:r>
              <a:rPr sz="3200" b="1" dirty="0">
                <a:solidFill>
                  <a:schemeClr val="tx1"/>
                </a:solidFill>
              </a:rPr>
              <a:t> nous pas </a:t>
            </a:r>
            <a:r>
              <a:rPr sz="3200" b="1" dirty="0" err="1">
                <a:solidFill>
                  <a:schemeClr val="tx1"/>
                </a:solidFill>
              </a:rPr>
              <a:t>faim</a:t>
            </a:r>
            <a:r>
              <a:rPr sz="3200" b="1" dirty="0">
                <a:solidFill>
                  <a:schemeClr val="tx1"/>
                </a:solidFill>
              </a:rPr>
              <a:t> et </a:t>
            </a:r>
            <a:r>
              <a:rPr sz="3200" b="1" dirty="0" err="1">
                <a:solidFill>
                  <a:schemeClr val="tx1"/>
                </a:solidFill>
              </a:rPr>
              <a:t>soif</a:t>
            </a:r>
            <a:r>
              <a:rPr sz="3200" b="1" dirty="0">
                <a:solidFill>
                  <a:schemeClr val="tx1"/>
                </a:solidFill>
              </a:rPr>
              <a:t> du don du Saint Esprit ? </a:t>
            </a:r>
            <a:r>
              <a:rPr sz="3200" b="1" dirty="0" err="1">
                <a:solidFill>
                  <a:schemeClr val="tx1"/>
                </a:solidFill>
              </a:rPr>
              <a:t>Pourquoi</a:t>
            </a:r>
            <a:r>
              <a:rPr sz="3200" b="1" dirty="0">
                <a:solidFill>
                  <a:schemeClr val="tx1"/>
                </a:solidFill>
              </a:rPr>
              <a:t> ne </a:t>
            </a:r>
            <a:r>
              <a:rPr sz="3200" b="1" dirty="0" err="1">
                <a:solidFill>
                  <a:schemeClr val="tx1"/>
                </a:solidFill>
              </a:rPr>
              <a:t>parlons</a:t>
            </a:r>
            <a:r>
              <a:rPr sz="3200" b="1" dirty="0">
                <a:solidFill>
                  <a:schemeClr val="tx1"/>
                </a:solidFill>
              </a:rPr>
              <a:t> nous pas de </a:t>
            </a:r>
            <a:r>
              <a:rPr sz="3200" b="1" dirty="0" err="1">
                <a:solidFill>
                  <a:schemeClr val="tx1"/>
                </a:solidFill>
              </a:rPr>
              <a:t>Lui</a:t>
            </a:r>
            <a:r>
              <a:rPr sz="3200" b="1" dirty="0">
                <a:solidFill>
                  <a:schemeClr val="tx1"/>
                </a:solidFill>
              </a:rPr>
              <a:t>, ne prions-nous pas pour </a:t>
            </a:r>
            <a:r>
              <a:rPr sz="3200" b="1" dirty="0" err="1">
                <a:solidFill>
                  <a:schemeClr val="tx1"/>
                </a:solidFill>
              </a:rPr>
              <a:t>Lui</a:t>
            </a:r>
            <a:r>
              <a:rPr sz="3200" b="1" dirty="0">
                <a:solidFill>
                  <a:schemeClr val="tx1"/>
                </a:solidFill>
              </a:rPr>
              <a:t>, et ne </a:t>
            </a:r>
            <a:r>
              <a:rPr sz="3200" b="1" dirty="0" err="1">
                <a:solidFill>
                  <a:schemeClr val="tx1"/>
                </a:solidFill>
              </a:rPr>
              <a:t>prêchons</a:t>
            </a:r>
            <a:r>
              <a:rPr sz="3200" b="1" dirty="0">
                <a:solidFill>
                  <a:schemeClr val="tx1"/>
                </a:solidFill>
              </a:rPr>
              <a:t>-nous pas à propos de </a:t>
            </a:r>
            <a:r>
              <a:rPr sz="3200" b="1" dirty="0" err="1">
                <a:solidFill>
                  <a:schemeClr val="tx1"/>
                </a:solidFill>
              </a:rPr>
              <a:t>Lui</a:t>
            </a:r>
            <a:r>
              <a:rPr sz="3200" b="1" dirty="0">
                <a:solidFill>
                  <a:schemeClr val="tx1"/>
                </a:solidFill>
              </a:rPr>
              <a:t>.  P.50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08039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/>
            </a:pPr>
            <a:r>
              <a:rPr sz="4400" b="1" dirty="0">
                <a:solidFill>
                  <a:srgbClr val="FFFF00"/>
                </a:solidFill>
              </a:rPr>
              <a:t>LE SAINT ESPRIT ET LA MISSION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608032" y="2276872"/>
            <a:ext cx="8078768" cy="4443011"/>
          </a:xfrm>
          <a:prstGeom prst="rect">
            <a:avLst/>
          </a:prstGeom>
        </p:spPr>
        <p:txBody>
          <a:bodyPr/>
          <a:lstStyle>
            <a:lvl1pPr marL="329184" indent="-329184" defTabSz="877823">
              <a:defRPr sz="3072"/>
            </a:lvl1pPr>
          </a:lstStyle>
          <a:p>
            <a:pPr lvl="0">
              <a:defRPr sz="1800"/>
            </a:pPr>
            <a:r>
              <a:rPr sz="3072" b="1" dirty="0">
                <a:solidFill>
                  <a:schemeClr val="tx1"/>
                </a:solidFill>
              </a:rPr>
              <a:t>La venue du Saint Esprit </a:t>
            </a:r>
            <a:r>
              <a:rPr sz="3072" b="1" dirty="0" err="1">
                <a:solidFill>
                  <a:schemeClr val="tx1"/>
                </a:solidFill>
              </a:rPr>
              <a:t>sur</a:t>
            </a:r>
            <a:r>
              <a:rPr sz="3072" b="1" dirty="0">
                <a:solidFill>
                  <a:schemeClr val="tx1"/>
                </a:solidFill>
              </a:rPr>
              <a:t> </a:t>
            </a:r>
            <a:r>
              <a:rPr sz="3072" b="1" dirty="0" err="1">
                <a:solidFill>
                  <a:schemeClr val="tx1"/>
                </a:solidFill>
              </a:rPr>
              <a:t>vous</a:t>
            </a:r>
            <a:r>
              <a:rPr sz="3072" b="1" dirty="0">
                <a:solidFill>
                  <a:schemeClr val="tx1"/>
                </a:solidFill>
              </a:rPr>
              <a:t>, </a:t>
            </a:r>
            <a:r>
              <a:rPr sz="3072" b="1" dirty="0" err="1">
                <a:solidFill>
                  <a:schemeClr val="tx1"/>
                </a:solidFill>
              </a:rPr>
              <a:t>vous</a:t>
            </a:r>
            <a:r>
              <a:rPr sz="3072" b="1" dirty="0">
                <a:solidFill>
                  <a:schemeClr val="tx1"/>
                </a:solidFill>
              </a:rPr>
              <a:t> </a:t>
            </a:r>
            <a:r>
              <a:rPr sz="3072" b="1" dirty="0" err="1">
                <a:solidFill>
                  <a:schemeClr val="tx1"/>
                </a:solidFill>
              </a:rPr>
              <a:t>purifiera</a:t>
            </a:r>
            <a:r>
              <a:rPr sz="3072" b="1" dirty="0">
                <a:solidFill>
                  <a:schemeClr val="tx1"/>
                </a:solidFill>
              </a:rPr>
              <a:t> du </a:t>
            </a:r>
            <a:r>
              <a:rPr sz="3072" b="1" dirty="0" err="1">
                <a:solidFill>
                  <a:schemeClr val="tx1"/>
                </a:solidFill>
              </a:rPr>
              <a:t>péché</a:t>
            </a:r>
            <a:r>
              <a:rPr sz="3072" b="1" dirty="0">
                <a:solidFill>
                  <a:schemeClr val="tx1"/>
                </a:solidFill>
              </a:rPr>
              <a:t>, </a:t>
            </a:r>
            <a:r>
              <a:rPr sz="3072" b="1" dirty="0" err="1">
                <a:solidFill>
                  <a:schemeClr val="tx1"/>
                </a:solidFill>
              </a:rPr>
              <a:t>sanctifiera</a:t>
            </a:r>
            <a:r>
              <a:rPr sz="3072" b="1" dirty="0">
                <a:solidFill>
                  <a:schemeClr val="tx1"/>
                </a:solidFill>
              </a:rPr>
              <a:t> </a:t>
            </a:r>
            <a:r>
              <a:rPr sz="3072" b="1" dirty="0" err="1">
                <a:solidFill>
                  <a:schemeClr val="tx1"/>
                </a:solidFill>
              </a:rPr>
              <a:t>votre</a:t>
            </a:r>
            <a:r>
              <a:rPr sz="3072" b="1" dirty="0">
                <a:solidFill>
                  <a:schemeClr val="tx1"/>
                </a:solidFill>
              </a:rPr>
              <a:t> vie, </a:t>
            </a:r>
            <a:r>
              <a:rPr sz="3072" b="1" dirty="0" err="1">
                <a:solidFill>
                  <a:schemeClr val="tx1"/>
                </a:solidFill>
              </a:rPr>
              <a:t>vous</a:t>
            </a:r>
            <a:r>
              <a:rPr sz="3072" b="1" dirty="0">
                <a:solidFill>
                  <a:schemeClr val="tx1"/>
                </a:solidFill>
              </a:rPr>
              <a:t> </a:t>
            </a:r>
            <a:r>
              <a:rPr sz="3072" b="1" dirty="0" err="1">
                <a:solidFill>
                  <a:schemeClr val="tx1"/>
                </a:solidFill>
              </a:rPr>
              <a:t>consumera</a:t>
            </a:r>
            <a:r>
              <a:rPr sz="3072" b="1" dirty="0">
                <a:solidFill>
                  <a:schemeClr val="tx1"/>
                </a:solidFill>
              </a:rPr>
              <a:t> de </a:t>
            </a:r>
            <a:r>
              <a:rPr sz="3072" b="1" dirty="0" err="1">
                <a:solidFill>
                  <a:schemeClr val="tx1"/>
                </a:solidFill>
              </a:rPr>
              <a:t>zèle</a:t>
            </a:r>
            <a:r>
              <a:rPr sz="3072" b="1" dirty="0">
                <a:solidFill>
                  <a:schemeClr val="tx1"/>
                </a:solidFill>
              </a:rPr>
              <a:t> et </a:t>
            </a:r>
            <a:r>
              <a:rPr sz="3072" b="1" dirty="0" err="1">
                <a:solidFill>
                  <a:schemeClr val="tx1"/>
                </a:solidFill>
              </a:rPr>
              <a:t>vous</a:t>
            </a:r>
            <a:r>
              <a:rPr sz="3072" b="1" dirty="0">
                <a:solidFill>
                  <a:schemeClr val="tx1"/>
                </a:solidFill>
              </a:rPr>
              <a:t> </a:t>
            </a:r>
            <a:r>
              <a:rPr sz="3072" b="1" dirty="0" err="1">
                <a:solidFill>
                  <a:schemeClr val="tx1"/>
                </a:solidFill>
              </a:rPr>
              <a:t>embrasera</a:t>
            </a:r>
            <a:r>
              <a:rPr sz="3072" b="1" dirty="0">
                <a:solidFill>
                  <a:schemeClr val="tx1"/>
                </a:solidFill>
              </a:rPr>
              <a:t>. </a:t>
            </a:r>
            <a:r>
              <a:rPr sz="3072" b="1" dirty="0" err="1">
                <a:solidFill>
                  <a:schemeClr val="tx1"/>
                </a:solidFill>
              </a:rPr>
              <a:t>L'abondance</a:t>
            </a:r>
            <a:r>
              <a:rPr sz="3072" b="1" dirty="0">
                <a:solidFill>
                  <a:schemeClr val="tx1"/>
                </a:solidFill>
              </a:rPr>
              <a:t> du Saint Esprit </a:t>
            </a:r>
            <a:r>
              <a:rPr sz="3072" b="1" dirty="0" err="1">
                <a:solidFill>
                  <a:schemeClr val="tx1"/>
                </a:solidFill>
              </a:rPr>
              <a:t>mène</a:t>
            </a:r>
            <a:r>
              <a:rPr sz="3072" b="1" dirty="0">
                <a:solidFill>
                  <a:schemeClr val="tx1"/>
                </a:solidFill>
              </a:rPr>
              <a:t> au </a:t>
            </a:r>
            <a:r>
              <a:rPr sz="3072" b="1" dirty="0" err="1">
                <a:solidFill>
                  <a:schemeClr val="tx1"/>
                </a:solidFill>
              </a:rPr>
              <a:t>réveil</a:t>
            </a:r>
            <a:r>
              <a:rPr sz="3072" b="1" dirty="0">
                <a:solidFill>
                  <a:schemeClr val="tx1"/>
                </a:solidFill>
              </a:rPr>
              <a:t> et à la transformation </a:t>
            </a:r>
            <a:r>
              <a:rPr sz="3072" b="1" dirty="0" err="1">
                <a:solidFill>
                  <a:schemeClr val="tx1"/>
                </a:solidFill>
              </a:rPr>
              <a:t>dans</a:t>
            </a:r>
            <a:r>
              <a:rPr sz="3072" b="1" dirty="0">
                <a:solidFill>
                  <a:schemeClr val="tx1"/>
                </a:solidFill>
              </a:rPr>
              <a:t> la vie </a:t>
            </a:r>
            <a:r>
              <a:rPr sz="3072" b="1" dirty="0" err="1">
                <a:solidFill>
                  <a:schemeClr val="tx1"/>
                </a:solidFill>
              </a:rPr>
              <a:t>d'une</a:t>
            </a:r>
            <a:r>
              <a:rPr sz="3072" b="1" dirty="0">
                <a:solidFill>
                  <a:schemeClr val="tx1"/>
                </a:solidFill>
              </a:rPr>
              <a:t> </a:t>
            </a:r>
            <a:r>
              <a:rPr sz="3072" b="1" dirty="0" err="1">
                <a:solidFill>
                  <a:schemeClr val="tx1"/>
                </a:solidFill>
              </a:rPr>
              <a:t>personne</a:t>
            </a:r>
            <a:r>
              <a:rPr sz="3072" b="1" dirty="0">
                <a:solidFill>
                  <a:schemeClr val="tx1"/>
                </a:solidFill>
              </a:rPr>
              <a:t>; le </a:t>
            </a:r>
            <a:r>
              <a:rPr sz="3072" b="1" dirty="0" err="1">
                <a:solidFill>
                  <a:schemeClr val="tx1"/>
                </a:solidFill>
              </a:rPr>
              <a:t>réveil</a:t>
            </a:r>
            <a:r>
              <a:rPr sz="3072" b="1" dirty="0">
                <a:solidFill>
                  <a:schemeClr val="tx1"/>
                </a:solidFill>
              </a:rPr>
              <a:t> et la transformation </a:t>
            </a:r>
            <a:r>
              <a:rPr sz="3072" b="1" dirty="0" err="1">
                <a:solidFill>
                  <a:schemeClr val="tx1"/>
                </a:solidFill>
              </a:rPr>
              <a:t>donnent</a:t>
            </a:r>
            <a:r>
              <a:rPr sz="3072" b="1" dirty="0">
                <a:solidFill>
                  <a:schemeClr val="tx1"/>
                </a:solidFill>
              </a:rPr>
              <a:t> un </a:t>
            </a:r>
            <a:r>
              <a:rPr sz="3072" b="1" dirty="0" err="1">
                <a:solidFill>
                  <a:schemeClr val="tx1"/>
                </a:solidFill>
              </a:rPr>
              <a:t>zèle</a:t>
            </a:r>
            <a:r>
              <a:rPr sz="3072" b="1" dirty="0">
                <a:solidFill>
                  <a:schemeClr val="tx1"/>
                </a:solidFill>
              </a:rPr>
              <a:t> nouveau; un </a:t>
            </a:r>
            <a:r>
              <a:rPr sz="3072" b="1" dirty="0" err="1">
                <a:solidFill>
                  <a:schemeClr val="tx1"/>
                </a:solidFill>
              </a:rPr>
              <a:t>zèle</a:t>
            </a:r>
            <a:r>
              <a:rPr sz="3072" b="1" dirty="0">
                <a:solidFill>
                  <a:schemeClr val="tx1"/>
                </a:solidFill>
              </a:rPr>
              <a:t> nouveau </a:t>
            </a:r>
            <a:r>
              <a:rPr sz="3072" b="1" dirty="0" err="1">
                <a:solidFill>
                  <a:schemeClr val="tx1"/>
                </a:solidFill>
              </a:rPr>
              <a:t>amène</a:t>
            </a:r>
            <a:r>
              <a:rPr sz="3072" b="1" dirty="0">
                <a:solidFill>
                  <a:schemeClr val="tx1"/>
                </a:solidFill>
              </a:rPr>
              <a:t> un </a:t>
            </a:r>
            <a:r>
              <a:rPr sz="3072" b="1" dirty="0" err="1">
                <a:solidFill>
                  <a:schemeClr val="tx1"/>
                </a:solidFill>
              </a:rPr>
              <a:t>désir</a:t>
            </a:r>
            <a:r>
              <a:rPr sz="3072" b="1" dirty="0">
                <a:solidFill>
                  <a:schemeClr val="tx1"/>
                </a:solidFill>
              </a:rPr>
              <a:t> de </a:t>
            </a:r>
            <a:r>
              <a:rPr sz="3072" b="1" dirty="0" err="1">
                <a:solidFill>
                  <a:schemeClr val="tx1"/>
                </a:solidFill>
              </a:rPr>
              <a:t>témoigner</a:t>
            </a:r>
            <a:r>
              <a:rPr sz="3072" b="1" dirty="0">
                <a:solidFill>
                  <a:schemeClr val="tx1"/>
                </a:solidFill>
              </a:rPr>
              <a:t> et de </a:t>
            </a:r>
            <a:r>
              <a:rPr sz="3072" b="1" dirty="0" err="1">
                <a:solidFill>
                  <a:schemeClr val="tx1"/>
                </a:solidFill>
              </a:rPr>
              <a:t>parler</a:t>
            </a:r>
            <a:r>
              <a:rPr sz="3072" b="1" dirty="0">
                <a:solidFill>
                  <a:schemeClr val="tx1"/>
                </a:solidFill>
              </a:rPr>
              <a:t> </a:t>
            </a:r>
            <a:r>
              <a:rPr sz="3072" b="1" dirty="0" err="1">
                <a:solidFill>
                  <a:schemeClr val="tx1"/>
                </a:solidFill>
              </a:rPr>
              <a:t>en</a:t>
            </a:r>
            <a:r>
              <a:rPr sz="3072" b="1" dirty="0">
                <a:solidFill>
                  <a:schemeClr val="tx1"/>
                </a:solidFill>
              </a:rPr>
              <a:t> </a:t>
            </a:r>
            <a:r>
              <a:rPr sz="3072" b="1" dirty="0" err="1">
                <a:solidFill>
                  <a:schemeClr val="tx1"/>
                </a:solidFill>
              </a:rPr>
              <a:t>faveur</a:t>
            </a:r>
            <a:r>
              <a:rPr sz="3072" b="1" dirty="0">
                <a:solidFill>
                  <a:schemeClr val="tx1"/>
                </a:solidFill>
              </a:rPr>
              <a:t> du Christ.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/>
            </a:pPr>
            <a:r>
              <a:rPr sz="4400" b="1">
                <a:solidFill>
                  <a:srgbClr val="FFFF00"/>
                </a:solidFill>
              </a:rPr>
              <a:t>LE SAINT ESPRIT ET LA MISSION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/>
          <a:lstStyle/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 err="1">
                <a:solidFill>
                  <a:schemeClr val="tx1"/>
                </a:solidFill>
              </a:rPr>
              <a:t>L'abondance</a:t>
            </a:r>
            <a:r>
              <a:rPr sz="3200" b="1" dirty="0">
                <a:solidFill>
                  <a:schemeClr val="tx1"/>
                </a:solidFill>
              </a:rPr>
              <a:t> du Saint Esprit </a:t>
            </a:r>
            <a:r>
              <a:rPr sz="3200" b="1" dirty="0" err="1">
                <a:solidFill>
                  <a:schemeClr val="tx1"/>
                </a:solidFill>
              </a:rPr>
              <a:t>embrasa</a:t>
            </a:r>
            <a:r>
              <a:rPr sz="3200" b="1" dirty="0">
                <a:solidFill>
                  <a:schemeClr val="tx1"/>
                </a:solidFill>
              </a:rPr>
              <a:t> les disciples qui à </a:t>
            </a:r>
            <a:r>
              <a:rPr sz="3200" b="1" dirty="0" err="1">
                <a:solidFill>
                  <a:schemeClr val="tx1"/>
                </a:solidFill>
              </a:rPr>
              <a:t>leur</a:t>
            </a:r>
            <a:r>
              <a:rPr sz="3200" b="1" dirty="0">
                <a:solidFill>
                  <a:schemeClr val="tx1"/>
                </a:solidFill>
              </a:rPr>
              <a:t> tour </a:t>
            </a:r>
            <a:r>
              <a:rPr sz="3200" b="1" dirty="0" err="1">
                <a:solidFill>
                  <a:schemeClr val="tx1"/>
                </a:solidFill>
              </a:rPr>
              <a:t>embrasèrent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d'autres</a:t>
            </a:r>
            <a:r>
              <a:rPr sz="3200" b="1" dirty="0">
                <a:solidFill>
                  <a:schemeClr val="tx1"/>
                </a:solidFill>
              </a:rPr>
              <a:t> au </a:t>
            </a:r>
            <a:r>
              <a:rPr sz="3200" b="1" dirty="0" err="1">
                <a:solidFill>
                  <a:schemeClr val="tx1"/>
                </a:solidFill>
              </a:rPr>
              <a:t>moyen</a:t>
            </a:r>
            <a:r>
              <a:rPr sz="3200" b="1" dirty="0">
                <a:solidFill>
                  <a:schemeClr val="tx1"/>
                </a:solidFill>
              </a:rPr>
              <a:t> de </a:t>
            </a:r>
            <a:r>
              <a:rPr sz="3200" b="1" dirty="0" err="1">
                <a:solidFill>
                  <a:schemeClr val="tx1"/>
                </a:solidFill>
              </a:rPr>
              <a:t>leur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témoignage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smtClean="0">
                <a:solidFill>
                  <a:schemeClr val="tx1"/>
                </a:solidFill>
              </a:rPr>
              <a:t>de </a:t>
            </a:r>
            <a:r>
              <a:rPr sz="3200" b="1" dirty="0" err="1">
                <a:solidFill>
                  <a:schemeClr val="tx1"/>
                </a:solidFill>
              </a:rPr>
              <a:t>Jésus</a:t>
            </a:r>
            <a:r>
              <a:rPr sz="3200" b="1" dirty="0">
                <a:solidFill>
                  <a:schemeClr val="tx1"/>
                </a:solidFill>
              </a:rPr>
              <a:t>.</a:t>
            </a:r>
          </a:p>
          <a:p>
            <a:pPr marL="457200" lvl="0" indent="-457200" algn="l">
              <a:buFont typeface="Arial" panose="020B0604020202020204" pitchFamily="34" charset="0"/>
              <a:buChar char="•"/>
              <a:defRPr sz="1800"/>
            </a:pPr>
            <a:r>
              <a:rPr sz="3200" b="1" dirty="0" err="1">
                <a:solidFill>
                  <a:schemeClr val="tx1"/>
                </a:solidFill>
              </a:rPr>
              <a:t>Répandre</a:t>
            </a:r>
            <a:r>
              <a:rPr sz="3200" b="1" dirty="0">
                <a:solidFill>
                  <a:schemeClr val="tx1"/>
                </a:solidFill>
              </a:rPr>
              <a:t> la </a:t>
            </a:r>
            <a:r>
              <a:rPr sz="3200" b="1" dirty="0" err="1">
                <a:solidFill>
                  <a:schemeClr val="tx1"/>
                </a:solidFill>
              </a:rPr>
              <a:t>flamme</a:t>
            </a:r>
            <a:r>
              <a:rPr sz="3200" b="1" dirty="0">
                <a:solidFill>
                  <a:schemeClr val="tx1"/>
                </a:solidFill>
              </a:rPr>
              <a:t>, </a:t>
            </a:r>
            <a:r>
              <a:rPr sz="3200" b="1" dirty="0" err="1">
                <a:solidFill>
                  <a:schemeClr val="tx1"/>
                </a:solidFill>
              </a:rPr>
              <a:t>c'est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notre</a:t>
            </a:r>
            <a:r>
              <a:rPr sz="3200" b="1" dirty="0">
                <a:solidFill>
                  <a:schemeClr val="tx1"/>
                </a:solidFill>
              </a:rPr>
              <a:t> mission.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xfrm>
            <a:off x="457200" y="773831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>
              <a:defRPr sz="1800" b="0"/>
            </a:pPr>
            <a:r>
              <a:rPr sz="4400" b="1" dirty="0">
                <a:solidFill>
                  <a:srgbClr val="FFFF00"/>
                </a:solidFill>
              </a:rPr>
              <a:t>LE SAINT ESPRIT ET LA MISSION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452596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 b="1" dirty="0">
                <a:solidFill>
                  <a:schemeClr val="tx1"/>
                </a:solidFill>
              </a:rPr>
              <a:t>Ellen G. White </a:t>
            </a:r>
            <a:r>
              <a:rPr sz="3200" b="1" dirty="0" err="1">
                <a:solidFill>
                  <a:schemeClr val="tx1"/>
                </a:solidFill>
              </a:rPr>
              <a:t>déclare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dans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i="1" dirty="0" err="1">
                <a:solidFill>
                  <a:schemeClr val="tx1"/>
                </a:solidFill>
              </a:rPr>
              <a:t>Actes</a:t>
            </a:r>
            <a:r>
              <a:rPr sz="3200" b="1" i="1" dirty="0">
                <a:solidFill>
                  <a:schemeClr val="tx1"/>
                </a:solidFill>
              </a:rPr>
              <a:t> des </a:t>
            </a:r>
            <a:r>
              <a:rPr sz="3200" b="1" i="1" dirty="0" err="1">
                <a:solidFill>
                  <a:schemeClr val="tx1"/>
                </a:solidFill>
              </a:rPr>
              <a:t>Apôtres</a:t>
            </a:r>
            <a:r>
              <a:rPr sz="3200" b="1" i="1" dirty="0">
                <a:solidFill>
                  <a:schemeClr val="tx1"/>
                </a:solidFill>
              </a:rPr>
              <a:t>:</a:t>
            </a:r>
          </a:p>
          <a:p>
            <a:pPr marL="0" lvl="0" indent="0">
              <a:buSzTx/>
              <a:buFontTx/>
              <a:buNone/>
              <a:defRPr sz="1800"/>
            </a:pPr>
            <a:r>
              <a:rPr sz="3200" b="1" dirty="0">
                <a:solidFill>
                  <a:schemeClr val="tx1"/>
                </a:solidFill>
              </a:rPr>
              <a:t>“</a:t>
            </a:r>
            <a:r>
              <a:rPr sz="3200" b="1" dirty="0" err="1">
                <a:solidFill>
                  <a:schemeClr val="tx1"/>
                </a:solidFill>
              </a:rPr>
              <a:t>Fortifiés</a:t>
            </a:r>
            <a:r>
              <a:rPr sz="3200" b="1" dirty="0">
                <a:solidFill>
                  <a:schemeClr val="tx1"/>
                </a:solidFill>
              </a:rPr>
              <a:t> par le don du Saint Esprit, </a:t>
            </a:r>
            <a:r>
              <a:rPr sz="3200" b="1" dirty="0" err="1">
                <a:solidFill>
                  <a:schemeClr val="tx1"/>
                </a:solidFill>
              </a:rPr>
              <a:t>ils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partirent</a:t>
            </a:r>
            <a:r>
              <a:rPr sz="3200" b="1" dirty="0">
                <a:solidFill>
                  <a:schemeClr val="tx1"/>
                </a:solidFill>
              </a:rPr>
              <a:t> avec </a:t>
            </a:r>
            <a:r>
              <a:rPr sz="3200" b="1" dirty="0" err="1">
                <a:solidFill>
                  <a:schemeClr val="tx1"/>
                </a:solidFill>
              </a:rPr>
              <a:t>zèle</a:t>
            </a:r>
            <a:r>
              <a:rPr sz="3200" b="1" dirty="0">
                <a:solidFill>
                  <a:schemeClr val="tx1"/>
                </a:solidFill>
              </a:rPr>
              <a:t> pour </a:t>
            </a:r>
            <a:r>
              <a:rPr sz="3200" b="1" dirty="0" err="1">
                <a:solidFill>
                  <a:schemeClr val="tx1"/>
                </a:solidFill>
              </a:rPr>
              <a:t>étendre</a:t>
            </a:r>
            <a:r>
              <a:rPr sz="3200" b="1" dirty="0">
                <a:solidFill>
                  <a:schemeClr val="tx1"/>
                </a:solidFill>
              </a:rPr>
              <a:t> le </a:t>
            </a:r>
            <a:r>
              <a:rPr sz="3200" b="1" dirty="0" err="1">
                <a:solidFill>
                  <a:schemeClr val="tx1"/>
                </a:solidFill>
              </a:rPr>
              <a:t>triomphe</a:t>
            </a:r>
            <a:r>
              <a:rPr sz="3200" b="1" dirty="0">
                <a:solidFill>
                  <a:schemeClr val="tx1"/>
                </a:solidFill>
              </a:rPr>
              <a:t> de la Croix… </a:t>
            </a:r>
            <a:r>
              <a:rPr sz="3200" b="1" dirty="0" err="1">
                <a:solidFill>
                  <a:schemeClr val="tx1"/>
                </a:solidFill>
              </a:rPr>
              <a:t>L'Esprit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est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accordé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comme</a:t>
            </a:r>
            <a:r>
              <a:rPr sz="3200" b="1" dirty="0">
                <a:solidFill>
                  <a:schemeClr val="tx1"/>
                </a:solidFill>
              </a:rPr>
              <a:t> agent </a:t>
            </a:r>
            <a:r>
              <a:rPr sz="3200" b="1" dirty="0" err="1">
                <a:solidFill>
                  <a:schemeClr val="tx1"/>
                </a:solidFill>
              </a:rPr>
              <a:t>régénérateur</a:t>
            </a:r>
            <a:r>
              <a:rPr sz="3200" b="1" dirty="0">
                <a:solidFill>
                  <a:schemeClr val="tx1"/>
                </a:solidFill>
              </a:rPr>
              <a:t> pour </a:t>
            </a:r>
            <a:r>
              <a:rPr sz="3200" b="1" dirty="0" err="1">
                <a:solidFill>
                  <a:schemeClr val="tx1"/>
                </a:solidFill>
              </a:rPr>
              <a:t>rendre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effectif</a:t>
            </a:r>
            <a:r>
              <a:rPr sz="3200" b="1" dirty="0">
                <a:solidFill>
                  <a:schemeClr val="tx1"/>
                </a:solidFill>
              </a:rPr>
              <a:t> la </a:t>
            </a:r>
            <a:r>
              <a:rPr sz="3200" b="1" dirty="0" err="1">
                <a:solidFill>
                  <a:schemeClr val="tx1"/>
                </a:solidFill>
              </a:rPr>
              <a:t>salut</a:t>
            </a: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sz="3200" b="1" dirty="0" err="1">
                <a:solidFill>
                  <a:schemeClr val="tx1"/>
                </a:solidFill>
              </a:rPr>
              <a:t>produit</a:t>
            </a:r>
            <a:r>
              <a:rPr sz="3200" b="1" dirty="0">
                <a:solidFill>
                  <a:schemeClr val="tx1"/>
                </a:solidFill>
              </a:rPr>
              <a:t> par la mort des </a:t>
            </a:r>
            <a:r>
              <a:rPr sz="3200" b="1" dirty="0" err="1">
                <a:solidFill>
                  <a:schemeClr val="tx1"/>
                </a:solidFill>
              </a:rPr>
              <a:t>rachetés</a:t>
            </a:r>
            <a:r>
              <a:rPr sz="3200" b="1" dirty="0">
                <a:solidFill>
                  <a:schemeClr val="tx1"/>
                </a:solidFill>
              </a:rPr>
              <a:t>. Pp50-56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Traînée de condensatio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F81BD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TC104033937[[fn=Traînée de condensation]]</Template>
  <TotalTime>73</TotalTime>
  <Words>804</Words>
  <Application>Microsoft Office PowerPoint</Application>
  <PresentationFormat>Affichage à l'écran (4:3)</PresentationFormat>
  <Paragraphs>55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Avenir Roman</vt:lpstr>
      <vt:lpstr>Calibri</vt:lpstr>
      <vt:lpstr>Century Gothic</vt:lpstr>
      <vt:lpstr>Traînée de condensation</vt:lpstr>
      <vt:lpstr>Comment recevoir un zèle nouveau pour la mission et l'évangélisation ?</vt:lpstr>
      <vt:lpstr>Avoir du Feu en soi veut dire :</vt:lpstr>
      <vt:lpstr>Avoir du Feu en soi veut dire :</vt:lpstr>
      <vt:lpstr> Le Saint Esprit en soi </vt:lpstr>
      <vt:lpstr> Le Saint Esprit en soi c'est</vt:lpstr>
      <vt:lpstr>Ellen G. White dans Actes des Apôtres déclare :</vt:lpstr>
      <vt:lpstr>LE SAINT ESPRIT ET LA MISSION</vt:lpstr>
      <vt:lpstr>LE SAINT ESPRIT ET LA MISSION</vt:lpstr>
      <vt:lpstr>LE SAINT ESPRIT ET LA MISSION</vt:lpstr>
      <vt:lpstr>Notre plus grand besoin</vt:lpstr>
      <vt:lpstr>Le rôle de l'Esprit Saint</vt:lpstr>
      <vt:lpstr>Le rôle de l'Esprit Saint</vt:lpstr>
      <vt:lpstr>Comment recevoir un zèle nouveau</vt:lpstr>
      <vt:lpstr>  Bienvenue Parole Adoration Témoignage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recevoir un zèle nouveau pour la mission et l'évangélisation ?</dc:title>
  <cp:lastModifiedBy>Loic BASTARAUD</cp:lastModifiedBy>
  <cp:revision>5</cp:revision>
  <dcterms:modified xsi:type="dcterms:W3CDTF">2014-10-05T16:30:42Z</dcterms:modified>
</cp:coreProperties>
</file>