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590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BF33D-7DF2-49D8-872A-807287DF8463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9AD5-FCAF-473F-A29A-4C13AC5BF43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75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EA98-5014-45BD-9A3B-9D2748D1443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8 remèdes naturels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AD5-FCAF-473F-A29A-4C13AC5BF43A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17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Contrôle de soi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AD5-FCAF-473F-A29A-4C13AC5BF43A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86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Confiance en Dieu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AD5-FCAF-473F-A29A-4C13AC5BF43A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27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Réveil </a:t>
            </a:r>
            <a:r>
              <a:rPr lang="fr-FR" smtClean="0"/>
              <a:t>et réforme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9AD5-FCAF-473F-A29A-4C13AC5BF43A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72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70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230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58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4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45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12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48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16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204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17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120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68F6-7B50-49DB-BC2B-E0AF7FC8CDDF}" type="datetimeFigureOut">
              <a:rPr lang="es-CO" smtClean="0"/>
              <a:pPr/>
              <a:t>02/07/2014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35FD-5C55-48D7-B162-C25D6F0A690A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34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21372" y="1700808"/>
            <a:ext cx="69797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CINQUIÈME JOUR</a:t>
            </a:r>
          </a:p>
          <a:p>
            <a:pPr algn="ctr"/>
            <a:r>
              <a:rPr lang="fr-FR" sz="72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RÉFORME</a:t>
            </a:r>
          </a:p>
          <a:p>
            <a:pPr algn="ctr"/>
            <a:r>
              <a:rPr lang="fr-FR" sz="7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 SANTÉ</a:t>
            </a:r>
            <a:endParaRPr lang="fr-FR" sz="72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5616575" y="6021288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s-MX" sz="3200" dirty="0"/>
              <a:t>Leo Acosta Palma</a:t>
            </a:r>
          </a:p>
        </p:txBody>
      </p:sp>
    </p:spTree>
    <p:extLst>
      <p:ext uri="{BB962C8B-B14F-4D97-AF65-F5344CB8AC3E}">
        <p14:creationId xmlns:p14="http://schemas.microsoft.com/office/powerpoint/2010/main" val="6728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2464" y="1340768"/>
            <a:ext cx="8490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Nouveau modèle de vie</a:t>
            </a:r>
            <a:endParaRPr lang="fr-FR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mujer-feli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6192688" cy="4140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8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oveparaguay.files.wordpress.com/2010/09/iglesia.jpg"/>
          <p:cNvPicPr>
            <a:picLocks noChangeAspect="1" noChangeArrowheads="1"/>
          </p:cNvPicPr>
          <p:nvPr/>
        </p:nvPicPr>
        <p:blipFill>
          <a:blip r:embed="rId2" cstate="print"/>
          <a:srcRect t="21538"/>
          <a:stretch>
            <a:fillRect/>
          </a:stretch>
        </p:blipFill>
        <p:spPr bwMode="auto">
          <a:xfrm>
            <a:off x="2555776" y="3342515"/>
            <a:ext cx="3888432" cy="347086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67544" y="908720"/>
            <a:ext cx="83195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Notre Église y porte un intérêt particulier</a:t>
            </a:r>
            <a:endParaRPr lang="fr-FR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679317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/>
              <a:t>Depuis 1863, il y eut dans l’Église adventiste un grand intérêt concernant la santé.</a:t>
            </a:r>
          </a:p>
          <a:p>
            <a:pPr algn="ctr"/>
            <a:r>
              <a:rPr lang="fr-FR" sz="4400" b="1" dirty="0" smtClean="0"/>
              <a:t>22 mai 1863</a:t>
            </a:r>
          </a:p>
          <a:p>
            <a:pPr algn="ctr"/>
            <a:r>
              <a:rPr lang="fr-FR" sz="4400" b="1" dirty="0" smtClean="0"/>
              <a:t>6 juin 1863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4593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aturalhelp.com.co/images/los%208%20remedios%20naturales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r="32440" b="43212"/>
          <a:stretch>
            <a:fillRect/>
          </a:stretch>
        </p:blipFill>
        <p:spPr bwMode="auto">
          <a:xfrm>
            <a:off x="7020272" y="2132856"/>
            <a:ext cx="7920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naturalhelp.com.co/images/los%208%20remedios%20naturales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71127"/>
          <a:stretch>
            <a:fillRect/>
          </a:stretch>
        </p:blipFill>
        <p:spPr bwMode="auto">
          <a:xfrm>
            <a:off x="2123728" y="2336800"/>
            <a:ext cx="151216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3185681"/>
            <a:ext cx="5142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naturals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7157" y="2403465"/>
            <a:ext cx="35695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remèdes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512" y="2403465"/>
            <a:ext cx="15632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</a:t>
            </a:r>
          </a:p>
        </p:txBody>
      </p:sp>
    </p:spTree>
    <p:extLst>
      <p:ext uri="{BB962C8B-B14F-4D97-AF65-F5344CB8AC3E}">
        <p14:creationId xmlns:p14="http://schemas.microsoft.com/office/powerpoint/2010/main" val="6491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lticbusinessconnections.com/blog/wp-content/uploads/2013/04/purea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710025"/>
            <a:ext cx="2611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ill Sans Ultra Bold" pitchFamily="34" charset="0"/>
              </a:rPr>
              <a:t>AIR</a:t>
            </a:r>
            <a:endParaRPr lang="es-ES" sz="8000" i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italis.net/Gota_Ag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_INJRqKhIO88/TN2tD-pMAvI/AAAAAAAAAE0/oDnahlc_Y7w/s1600/s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-Yd3opNR4iJ0/TjBkD3ZwX6I/AAAAAAAAACg/oILQkebH7mY/s1600/buena_aliment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805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bssl.es/elbloginfantil/2011/03/ejercicio-fis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77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arm3.static.flickr.com/2576/3922384737_70afac8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-27384"/>
            <a:ext cx="9144000" cy="1554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500" b="1" dirty="0" smtClean="0">
                <a:solidFill>
                  <a:schemeClr val="bg1"/>
                </a:solidFill>
              </a:rPr>
              <a:t>La maitrise de soi</a:t>
            </a:r>
            <a:endParaRPr lang="fr-FR" sz="9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emedicina.com/wp-content/uploads/redessoci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16" y="4037216"/>
            <a:ext cx="5220072" cy="28207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-36512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Réforme</a:t>
            </a:r>
          </a:p>
          <a:p>
            <a:pPr algn="ctr"/>
            <a:r>
              <a:rPr lang="fr-F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fr-FR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 santé</a:t>
            </a:r>
            <a:endParaRPr lang="fr-FR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4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cteck.com/images/curso-basico%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313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jcteck.com/images/curso-basico%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 r="41112" b="51890"/>
          <a:stretch>
            <a:fillRect/>
          </a:stretch>
        </p:blipFill>
        <p:spPr bwMode="auto">
          <a:xfrm>
            <a:off x="-36512" y="72008"/>
            <a:ext cx="5436096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95536" y="332656"/>
            <a:ext cx="468052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Eras Bold ITC" pitchFamily="34" charset="0"/>
                <a:ea typeface="+mj-ea"/>
                <a:cs typeface="+mj-cs"/>
              </a:rPr>
              <a:t>SABBAT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Eras Bold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8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8460_299315806805004_100001797614149_695870_120984759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819" y="1981289"/>
            <a:ext cx="43173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 confiance </a:t>
            </a:r>
          </a:p>
          <a:p>
            <a:pPr algn="ctr"/>
            <a:r>
              <a:rPr lang="fr-FR" sz="6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 Dieu</a:t>
            </a:r>
            <a:endParaRPr lang="fr-FR" sz="60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7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88640"/>
            <a:ext cx="864096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arenR"/>
            </a:pPr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Petit-déjeuner</a:t>
            </a:r>
          </a:p>
          <a:p>
            <a:pPr marL="914400" indent="-914400">
              <a:buAutoNum type="arabicParenR"/>
            </a:pPr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Programme d’exercices physiques</a:t>
            </a:r>
          </a:p>
          <a:p>
            <a:pPr marL="914400" indent="-914400">
              <a:buAutoNum type="arabicParenR"/>
            </a:pPr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Rien entre les repas</a:t>
            </a:r>
          </a:p>
          <a:p>
            <a:pPr marL="914400" indent="-914400">
              <a:buAutoNum type="arabicParenR"/>
            </a:pPr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Maintenir un poids idéal</a:t>
            </a:r>
            <a:endParaRPr lang="fr-F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9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46224"/>
            <a:ext cx="860444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arenR" startAt="5"/>
            </a:pPr>
            <a:r>
              <a:rPr lang="fr-FR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Dormir 7 heures</a:t>
            </a:r>
          </a:p>
          <a:p>
            <a:pPr marL="914400" indent="-914400">
              <a:buAutoNum type="arabicParenR" startAt="5"/>
            </a:pPr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 pas fumer</a:t>
            </a:r>
          </a:p>
          <a:p>
            <a:pPr marL="914400" indent="-914400">
              <a:buAutoNum type="arabicParenR" startAt="5"/>
            </a:pPr>
            <a:r>
              <a:rPr lang="fr-FR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 pas boire de    </a:t>
            </a:r>
          </a:p>
          <a:p>
            <a:pPr marL="914400" indent="-914400"/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fr-FR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boissons alcoolisées</a:t>
            </a:r>
            <a:endParaRPr lang="fr-FR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1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odosloscomo.com/wp-content/uploads/2012/06/resumen-li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2359"/>
            <a:ext cx="2855640" cy="285564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979714" y="1484784"/>
            <a:ext cx="50570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Résumé</a:t>
            </a:r>
            <a:endParaRPr lang="fr-FR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628800"/>
            <a:ext cx="870789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arenR"/>
            </a:pPr>
            <a:r>
              <a:rPr lang="fr-FR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Exercice en plein air</a:t>
            </a:r>
          </a:p>
          <a:p>
            <a:pPr marL="914400" indent="-914400">
              <a:buAutoNum type="arabicParenR"/>
            </a:pPr>
            <a:r>
              <a:rPr lang="fr-F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Alimentation saine</a:t>
            </a:r>
          </a:p>
          <a:p>
            <a:pPr marL="914400" indent="-914400">
              <a:buAutoNum type="arabicParenR"/>
            </a:pPr>
            <a:r>
              <a:rPr lang="fr-FR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Spiritualité</a:t>
            </a:r>
            <a:endParaRPr lang="fr-FR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6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iciasadventistas.s3.amazonaws.com/2011/04/ReavivamientoyRefor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3608" y="738570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Qu’est-ce que la réforme en matière de santé?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2.bp.blogspot.com/--9ujt2wuhDY/UDBIbTIOOhI/AAAAAAAAAV8/9NGjs5iP0KI/s1600/Interrogaci%C3%B3n+en+la+m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680520" cy="3601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124744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Qu’est-ce qui n’est pas une réforme pro santé ?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s://encrypted-tbn0.gstatic.com/images?q=tbn:ANd9GcQT2kCcBw-plT2dOHcS_BXN_TIl8tivws2c-dnbALokEjmRwa-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88032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8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eventajat.fi/sites/keventajat.fi/files/imagecache/article_mainimage/images/2012/12/huutomerk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3267895" cy="244299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31128" y="980728"/>
            <a:ext cx="80817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Vente de produits naturels</a:t>
            </a:r>
          </a:p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Diaboliser la viande</a:t>
            </a:r>
          </a:p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Juger les autres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9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oonmentum.com/blog/wp-content/uploads/2012/05/Asertividad-Afirmaci%C3%B3n-300x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022" y="4049688"/>
            <a:ext cx="3812186" cy="280831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03648" y="1340768"/>
            <a:ext cx="61926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Donc, en quoi consiste la réforme pro santé 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9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op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631" b="10226"/>
          <a:stretch>
            <a:fillRect/>
          </a:stretch>
        </p:blipFill>
        <p:spPr>
          <a:xfrm>
            <a:off x="0" y="1988840"/>
            <a:ext cx="9144000" cy="482453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11560" y="69269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Si quelqu’un est en Christ, il est une nouvelle créature. Les choses anciennes sont passées ; voici : (toutes choses ) sont devenues nouvelles. </a:t>
            </a:r>
          </a:p>
          <a:p>
            <a:pPr algn="ctr"/>
            <a:r>
              <a:rPr lang="fr-FR" sz="4800" b="1" baseline="0" dirty="0" smtClean="0"/>
              <a:t> </a:t>
            </a:r>
            <a:r>
              <a:rPr lang="fr-FR" sz="4800" b="1" dirty="0" smtClean="0"/>
              <a:t>(2Co. 5.17 </a:t>
            </a:r>
            <a:r>
              <a:rPr lang="en-US" sz="4800" b="1" dirty="0" smtClean="0"/>
              <a:t>)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3260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RpMnj_ka179s6g3eXHYse7RMm76FsC6zSvkRaO-7uQ8zCZ0mY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9134172" cy="256490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24261" y="764704"/>
            <a:ext cx="88955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Notre mode de vie</a:t>
            </a:r>
            <a:endParaRPr lang="fr-FR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3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t5f178KeRZ5fBlRkBI9Mr0qsxQmio_wpBC1qWiFUAHNKHjEG1B-Svq_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687507"/>
            <a:ext cx="3744416" cy="217049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547664" y="1484784"/>
            <a:ext cx="65527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Parfait état de bien-être</a:t>
            </a:r>
            <a:endParaRPr lang="fr-FR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4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188</Words>
  <Application>Microsoft Office PowerPoint</Application>
  <PresentationFormat>Affichage à l'écran (4:3)</PresentationFormat>
  <Paragraphs>50</Paragraphs>
  <Slides>26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AmSavS Creation´s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</dc:creator>
  <cp:lastModifiedBy>oculi myriam</cp:lastModifiedBy>
  <cp:revision>18</cp:revision>
  <dcterms:created xsi:type="dcterms:W3CDTF">2013-12-20T12:29:49Z</dcterms:created>
  <dcterms:modified xsi:type="dcterms:W3CDTF">2014-07-02T12:23:04Z</dcterms:modified>
</cp:coreProperties>
</file>