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4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FCDC0-0ADC-4F3B-8205-2A3AA0F71A84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516FF-D5D0-470D-A63D-A56A20B16908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317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CO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6A8CD0-7B00-4675-8AA1-BB77F1973032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798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8131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9262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192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0721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3015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941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094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105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2763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95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5C558-B354-4362-8F52-25A708FBAAB8}" type="datetimeFigureOut">
              <a:rPr lang="es-CO" smtClean="0"/>
              <a:pPr/>
              <a:t>02/07/2014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4CCCF-94EE-4638-AAE3-FBFADCC3A331}" type="slidenum">
              <a:rPr lang="es-CO" smtClean="0"/>
              <a:pPr/>
              <a:t>‹N°›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389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84413" y="1916832"/>
            <a:ext cx="6975179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SEPTIÈME JOUR</a:t>
            </a:r>
          </a:p>
          <a:p>
            <a:pPr algn="ctr"/>
            <a:r>
              <a:rPr lang="fr-FR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JÉSUS, MÉDECIN ET</a:t>
            </a:r>
          </a:p>
          <a:p>
            <a:pPr algn="ctr"/>
            <a:r>
              <a:rPr lang="fr-FR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GUÉRISSEUR</a:t>
            </a:r>
            <a:endParaRPr lang="fr-FR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31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Leprosy thigh demarcated cutaneous lesio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-26988"/>
            <a:ext cx="9226551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4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3.gstatic.com/images?q=tbn:ANd9GcTWBmdFPx5Je7_62Ns6DelMd-CuiCVXe9-jdY-JEp5guk-e0FoH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79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3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famicentromedico.com/?q=system/files/lepra.jpg&amp;13589712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900" y="0"/>
            <a:ext cx="4859338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4" descr="https://encrypted-tbn3.gstatic.com/images?q=tbn:ANd9GcRA6NajJZ7EHBCyFraWqgqu1U3unl-abQXe8U-KfVeqI1KphbR7Y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4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age.slidesharecdn.com/mycobacteriumlepraeconnuevasdiapositivas-091226101019-phpapp02/95/slide-1-728.jpg?126184385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932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950983" y="980728"/>
            <a:ext cx="324204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Etiologie</a:t>
            </a:r>
            <a:endParaRPr lang="fr-FR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7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14856" y="1988840"/>
            <a:ext cx="7514301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Physiopathologie</a:t>
            </a:r>
            <a:endParaRPr lang="fr-FR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4339" name="Picture 2" descr="http://i0.wp.com/autismodiario.org/wp-content/uploads/2012/10/etiolog%C3%ADa.jpg?resize=305%2C1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157788"/>
            <a:ext cx="3457575" cy="170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73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Rectángulo"/>
          <p:cNvSpPr>
            <a:spLocks noChangeArrowheads="1"/>
          </p:cNvSpPr>
          <p:nvPr/>
        </p:nvSpPr>
        <p:spPr bwMode="auto">
          <a:xfrm>
            <a:off x="395288" y="692150"/>
            <a:ext cx="835342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sz="4400" b="1" dirty="0">
                <a:latin typeface="Calibri" pitchFamily="34" charset="0"/>
              </a:rPr>
              <a:t>Jésus était dans une des villes ; et voici qu’un homme couvert de lèpre le vie, tomba la face contre terre et lui adressa cette prière : Seigneur, si tu le veux, tu peux me rendre pur.</a:t>
            </a:r>
          </a:p>
          <a:p>
            <a:pPr algn="ctr"/>
            <a:r>
              <a:rPr lang="es-ES" sz="4400" b="1" dirty="0">
                <a:latin typeface="Calibri" pitchFamily="34" charset="0"/>
              </a:rPr>
              <a:t>(</a:t>
            </a:r>
            <a:r>
              <a:rPr lang="fr-FR" sz="4400" b="1" dirty="0">
                <a:latin typeface="Calibri" pitchFamily="34" charset="0"/>
              </a:rPr>
              <a:t>Luc 5.12 - La Colombe</a:t>
            </a:r>
            <a:r>
              <a:rPr lang="es-ES" sz="4400" b="1" dirty="0">
                <a:latin typeface="Calibri" pitchFamily="34" charset="0"/>
              </a:rPr>
              <a:t>)</a:t>
            </a:r>
            <a:endParaRPr lang="es-ES" sz="4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6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7664" y="1628800"/>
            <a:ext cx="64807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/>
              <a:t>Jésus étendit la main, le toucha et dit : Je le veux, soit purifié. Aussitôt la lèpre le quitta.</a:t>
            </a:r>
          </a:p>
          <a:p>
            <a:pPr algn="ctr"/>
            <a:r>
              <a:rPr lang="fr-FR" sz="4400" b="1" dirty="0" smtClean="0"/>
              <a:t>(Luc 5</a:t>
            </a:r>
            <a:r>
              <a:rPr lang="es-VE" sz="4400" b="1" dirty="0" smtClean="0"/>
              <a:t>:13 – </a:t>
            </a:r>
            <a:r>
              <a:rPr lang="fr-FR" sz="4400" b="1" dirty="0" smtClean="0"/>
              <a:t>La Colombe</a:t>
            </a:r>
            <a:r>
              <a:rPr lang="es-VE" sz="4400" b="1" dirty="0" smtClean="0"/>
              <a:t>)</a:t>
            </a:r>
            <a:endParaRPr lang="es-CO" sz="4400" b="1" dirty="0"/>
          </a:p>
        </p:txBody>
      </p:sp>
    </p:spTree>
    <p:extLst>
      <p:ext uri="{BB962C8B-B14F-4D97-AF65-F5344CB8AC3E}">
        <p14:creationId xmlns:p14="http://schemas.microsoft.com/office/powerpoint/2010/main" val="26537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11011" y="1916832"/>
            <a:ext cx="492198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Applications</a:t>
            </a:r>
            <a:endParaRPr lang="fr-FR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6387" name="Picture 2" descr="http://www.amh2web.com/images/stories/ventaja_aplicacion_we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848100"/>
            <a:ext cx="401002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2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3.bp.blogspot.com/_66D_NDZpzZk/S3Np__5K-OI/AAAAAAAACGA/JZNGAknSaWk/s400/JES%C3%9AS+SANACION+DE+ENFERMOS.B.MEGF.MIERC+20+DE+FEB.2010..Jesus20en20el20cuarto20del20enferm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652921" y="0"/>
            <a:ext cx="6375463" cy="240065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5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Jésus, médecin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5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et guérisseur</a:t>
            </a:r>
            <a:endParaRPr lang="fr-FR" sz="75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70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ble ope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631" b="10226"/>
          <a:stretch>
            <a:fillRect/>
          </a:stretch>
        </p:blipFill>
        <p:spPr>
          <a:xfrm>
            <a:off x="0" y="1988840"/>
            <a:ext cx="9144000" cy="4824536"/>
          </a:xfrm>
          <a:prstGeom prst="rect">
            <a:avLst/>
          </a:prstGeom>
        </p:spPr>
      </p:pic>
      <p:sp>
        <p:nvSpPr>
          <p:cNvPr id="3074" name="1 Rectángulo"/>
          <p:cNvSpPr>
            <a:spLocks noChangeArrowheads="1"/>
          </p:cNvSpPr>
          <p:nvPr/>
        </p:nvSpPr>
        <p:spPr bwMode="auto">
          <a:xfrm>
            <a:off x="827585" y="692150"/>
            <a:ext cx="763284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>
                <a:latin typeface="Calibri" pitchFamily="34" charset="0"/>
              </a:rPr>
              <a:t>Jésus était dans une des villes ; et voici qu’un homme couvert de lèpre le vie, tomba la face contre terre et lui adressa cette prière : Seigneur, si tu le veux, tu peux me rendre pur.</a:t>
            </a:r>
          </a:p>
          <a:p>
            <a:pPr algn="ctr"/>
            <a:r>
              <a:rPr lang="es-ES" sz="4400" b="1" dirty="0" smtClean="0">
                <a:latin typeface="Calibri" pitchFamily="34" charset="0"/>
              </a:rPr>
              <a:t>(</a:t>
            </a:r>
            <a:r>
              <a:rPr lang="fr-FR" sz="4400" b="1" dirty="0" smtClean="0">
                <a:latin typeface="Calibri" pitchFamily="34" charset="0"/>
              </a:rPr>
              <a:t>Luc 5.12 - La Colombe</a:t>
            </a:r>
            <a:r>
              <a:rPr lang="es-ES" sz="4400" b="1" dirty="0" smtClean="0">
                <a:latin typeface="Calibri" pitchFamily="34" charset="0"/>
              </a:rPr>
              <a:t>)</a:t>
            </a:r>
            <a:endParaRPr lang="es-ES" sz="4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87624" y="0"/>
            <a:ext cx="6654386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GUÉRISSEUR</a:t>
            </a:r>
            <a:endParaRPr lang="es-E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4" name="Picture 2" descr="G:\Imagenes\jesus\milagros\jesus_mila_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456" y="1821160"/>
            <a:ext cx="8128000" cy="5064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63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ble ope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631" b="10226"/>
          <a:stretch>
            <a:fillRect/>
          </a:stretch>
        </p:blipFill>
        <p:spPr>
          <a:xfrm>
            <a:off x="0" y="1988840"/>
            <a:ext cx="9144000" cy="4824536"/>
          </a:xfrm>
          <a:prstGeom prst="rect">
            <a:avLst/>
          </a:prstGeom>
        </p:spPr>
      </p:pic>
      <p:sp>
        <p:nvSpPr>
          <p:cNvPr id="5122" name="1 Rectángulo"/>
          <p:cNvSpPr>
            <a:spLocks noChangeArrowheads="1"/>
          </p:cNvSpPr>
          <p:nvPr/>
        </p:nvSpPr>
        <p:spPr bwMode="auto">
          <a:xfrm>
            <a:off x="827088" y="1052513"/>
            <a:ext cx="756126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sz="4400" b="1" dirty="0" smtClean="0">
                <a:latin typeface="Calibri" pitchFamily="34" charset="0"/>
              </a:rPr>
              <a:t>Jésus parcourait toute la Galilée, il enseignait dans les synagogues, prêchait la bonne nouvelle du royaume, et guérissait toute maladie et toute infirmité parmi le peuple. </a:t>
            </a:r>
          </a:p>
          <a:p>
            <a:pPr algn="ctr"/>
            <a:r>
              <a:rPr lang="fr-FR" sz="4400" b="1" dirty="0" smtClean="0">
                <a:latin typeface="Calibri" pitchFamily="34" charset="0"/>
              </a:rPr>
              <a:t>(Mt</a:t>
            </a:r>
            <a:r>
              <a:rPr lang="es-ES" sz="4400" b="1" dirty="0" smtClean="0">
                <a:latin typeface="Calibri" pitchFamily="34" charset="0"/>
              </a:rPr>
              <a:t>. 4.23</a:t>
            </a:r>
            <a:r>
              <a:rPr lang="es-ES" sz="4400" b="1" dirty="0">
                <a:latin typeface="Calibri" pitchFamily="34" charset="0"/>
              </a:rPr>
              <a:t> </a:t>
            </a:r>
            <a:r>
              <a:rPr lang="es-ES" sz="4400" b="1" dirty="0" smtClean="0">
                <a:latin typeface="Calibri" pitchFamily="34" charset="0"/>
              </a:rPr>
              <a:t>- La </a:t>
            </a:r>
            <a:r>
              <a:rPr lang="fr-FR" sz="4400" b="1" dirty="0" smtClean="0">
                <a:latin typeface="Calibri" pitchFamily="34" charset="0"/>
              </a:rPr>
              <a:t>Colombe</a:t>
            </a:r>
            <a:r>
              <a:rPr lang="es-ES" sz="4400" b="1" dirty="0" smtClean="0">
                <a:latin typeface="Calibri" pitchFamily="34" charset="0"/>
              </a:rPr>
              <a:t>)</a:t>
            </a:r>
            <a:endParaRPr lang="es-ES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6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Rectángulo"/>
          <p:cNvSpPr>
            <a:spLocks noChangeArrowheads="1"/>
          </p:cNvSpPr>
          <p:nvPr/>
        </p:nvSpPr>
        <p:spPr bwMode="auto">
          <a:xfrm>
            <a:off x="467544" y="1268760"/>
            <a:ext cx="8064896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sz="4800" b="1" dirty="0" smtClean="0">
                <a:latin typeface="Calibri" pitchFamily="34" charset="0"/>
              </a:rPr>
              <a:t>Il parcourait le pays faisant le bien, enseignant aux ignorants et guérissant les malades.</a:t>
            </a:r>
          </a:p>
          <a:p>
            <a:pPr algn="ctr"/>
            <a:r>
              <a:rPr lang="fr-FR" sz="4000" b="1" dirty="0" smtClean="0">
                <a:latin typeface="Calibri" pitchFamily="34" charset="0"/>
              </a:rPr>
              <a:t>(Ellen G. White</a:t>
            </a:r>
            <a:r>
              <a:rPr lang="es-ES" sz="4000" b="1" dirty="0" smtClean="0">
                <a:latin typeface="Calibri" pitchFamily="34" charset="0"/>
              </a:rPr>
              <a:t>.CSS, p.245)</a:t>
            </a:r>
            <a:endParaRPr lang="es-ES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90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Rectángulo"/>
          <p:cNvSpPr>
            <a:spLocks noChangeArrowheads="1"/>
          </p:cNvSpPr>
          <p:nvPr/>
        </p:nvSpPr>
        <p:spPr bwMode="auto">
          <a:xfrm>
            <a:off x="539552" y="908721"/>
            <a:ext cx="748883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latin typeface="Calibri" pitchFamily="34" charset="0"/>
              </a:rPr>
              <a:t> </a:t>
            </a:r>
            <a:r>
              <a:rPr lang="fr-FR" sz="4800" b="1" dirty="0" smtClean="0">
                <a:latin typeface="Calibri" pitchFamily="34" charset="0"/>
              </a:rPr>
              <a:t>Sa puissance de guérison, associée au message évangélique, est un facteur de réussite dans les</a:t>
            </a:r>
          </a:p>
          <a:p>
            <a:pPr algn="ctr"/>
            <a:r>
              <a:rPr lang="fr-FR" sz="4800" b="1" dirty="0" smtClean="0">
                <a:latin typeface="Calibri" pitchFamily="34" charset="0"/>
              </a:rPr>
              <a:t>situations critiques.</a:t>
            </a:r>
            <a:endParaRPr lang="es-ES" sz="4800" b="1" dirty="0">
              <a:latin typeface="Calibri" pitchFamily="34" charset="0"/>
            </a:endParaRPr>
          </a:p>
          <a:p>
            <a:pPr algn="ctr"/>
            <a:r>
              <a:rPr lang="es-ES" sz="4000" b="1" dirty="0" smtClean="0">
                <a:latin typeface="Calibri" pitchFamily="34" charset="0"/>
              </a:rPr>
              <a:t>(Ellen White, </a:t>
            </a:r>
            <a:r>
              <a:rPr lang="es-ES" sz="4000" b="1" i="1" dirty="0" err="1" smtClean="0">
                <a:latin typeface="Calibri" pitchFamily="34" charset="0"/>
              </a:rPr>
              <a:t>Conseils</a:t>
            </a:r>
            <a:r>
              <a:rPr lang="es-ES" sz="4000" b="1" i="1" dirty="0" smtClean="0">
                <a:latin typeface="Calibri" pitchFamily="34" charset="0"/>
              </a:rPr>
              <a:t> </a:t>
            </a:r>
            <a:r>
              <a:rPr lang="es-ES" sz="4000" b="1" i="1" dirty="0" err="1" smtClean="0">
                <a:latin typeface="Calibri" pitchFamily="34" charset="0"/>
              </a:rPr>
              <a:t>aux</a:t>
            </a:r>
            <a:r>
              <a:rPr lang="es-ES" sz="4000" b="1" i="1" dirty="0" smtClean="0">
                <a:latin typeface="Calibri" pitchFamily="34" charset="0"/>
              </a:rPr>
              <a:t> </a:t>
            </a:r>
            <a:r>
              <a:rPr lang="es-ES" sz="4000" b="1" i="1" dirty="0" err="1" smtClean="0">
                <a:latin typeface="Calibri" pitchFamily="34" charset="0"/>
              </a:rPr>
              <a:t>Éducateurs</a:t>
            </a:r>
            <a:r>
              <a:rPr lang="es-ES" sz="4000" b="1" i="1" dirty="0" smtClean="0">
                <a:latin typeface="Calibri" pitchFamily="34" charset="0"/>
              </a:rPr>
              <a:t>…, </a:t>
            </a:r>
            <a:r>
              <a:rPr lang="es-ES" sz="4000" b="1" dirty="0" smtClean="0">
                <a:latin typeface="Calibri" pitchFamily="34" charset="0"/>
              </a:rPr>
              <a:t>p. 378)</a:t>
            </a:r>
            <a:endParaRPr lang="es-ES" sz="4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Rectángulo"/>
          <p:cNvSpPr>
            <a:spLocks noChangeArrowheads="1"/>
          </p:cNvSpPr>
          <p:nvPr/>
        </p:nvSpPr>
        <p:spPr bwMode="auto">
          <a:xfrm>
            <a:off x="827088" y="1989138"/>
            <a:ext cx="756126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sz="4800" b="1" dirty="0" smtClean="0">
                <a:latin typeface="Calibri" pitchFamily="34" charset="0"/>
              </a:rPr>
              <a:t>Il les envoya prêcher le royaume de Dieu et guérir (les malades)</a:t>
            </a:r>
            <a:r>
              <a:rPr lang="es-ES" sz="4800" b="1" dirty="0" smtClean="0">
                <a:latin typeface="Calibri" pitchFamily="34" charset="0"/>
              </a:rPr>
              <a:t>. </a:t>
            </a:r>
            <a:endParaRPr lang="es-ES" sz="4800" b="1" dirty="0">
              <a:latin typeface="Calibri" pitchFamily="34" charset="0"/>
            </a:endParaRPr>
          </a:p>
          <a:p>
            <a:pPr algn="ctr"/>
            <a:r>
              <a:rPr lang="es-ES" sz="4800" b="1" dirty="0" smtClean="0">
                <a:latin typeface="Calibri" pitchFamily="34" charset="0"/>
              </a:rPr>
              <a:t>(</a:t>
            </a:r>
            <a:r>
              <a:rPr lang="fr-FR" sz="4800" b="1" dirty="0" smtClean="0">
                <a:latin typeface="Calibri" pitchFamily="34" charset="0"/>
              </a:rPr>
              <a:t>Luc 9.2 - La Colombe</a:t>
            </a:r>
            <a:r>
              <a:rPr lang="es-ES" sz="4800" b="1" dirty="0" smtClean="0">
                <a:latin typeface="Calibri" pitchFamily="34" charset="0"/>
              </a:rPr>
              <a:t>)</a:t>
            </a:r>
            <a:endParaRPr lang="es-ES" sz="4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24295" y="2078266"/>
            <a:ext cx="5495415" cy="264687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LÈPRE</a:t>
            </a:r>
            <a:endParaRPr lang="es-E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8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214</Words>
  <Application>Microsoft Office PowerPoint</Application>
  <PresentationFormat>Affichage à l'écran (4:3)</PresentationFormat>
  <Paragraphs>26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Tema de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AmSavS Creation´s 2008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</dc:creator>
  <cp:lastModifiedBy>oculi myriam</cp:lastModifiedBy>
  <cp:revision>14</cp:revision>
  <dcterms:created xsi:type="dcterms:W3CDTF">2013-12-18T20:14:33Z</dcterms:created>
  <dcterms:modified xsi:type="dcterms:W3CDTF">2014-07-02T12:25:12Z</dcterms:modified>
</cp:coreProperties>
</file>