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59" r:id="rId6"/>
    <p:sldId id="277" r:id="rId7"/>
    <p:sldId id="261" r:id="rId8"/>
    <p:sldId id="278" r:id="rId9"/>
    <p:sldId id="263" r:id="rId10"/>
    <p:sldId id="264" r:id="rId11"/>
    <p:sldId id="279" r:id="rId12"/>
    <p:sldId id="266" r:id="rId13"/>
    <p:sldId id="267" r:id="rId14"/>
    <p:sldId id="268" r:id="rId15"/>
    <p:sldId id="280" r:id="rId16"/>
    <p:sldId id="281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20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61D36-C92B-4F8C-8EB5-F4008C47429D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99940-8A0B-4F1E-9372-5FDD4A2DF6D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78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58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156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5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058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8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2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700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88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7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044B-FCC7-4E5B-8096-35834349BD09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7BE6-37E9-499E-AFCE-01F36FD8116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5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17166" y="1268760"/>
            <a:ext cx="750968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QUATRIÈME JOUR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MÉDECINE PRÉVENTIVE</a:t>
            </a: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L’ANCIEN ET LE NOUVEAU</a:t>
            </a: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TESTAMENTS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11560" y="44472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Vous réserverez hors du camp un endroit retiré où vous pourrez aller satisfaire vos besoins naturels. Chaque soldat aura un outil dans son équipement et, lorsqu’il se retirera à l’écart, il s’en servira pour creuser le sol, puis pour recouvrir ses excréments.</a:t>
            </a:r>
          </a:p>
          <a:p>
            <a:pPr algn="ctr"/>
            <a:r>
              <a:rPr lang="es-ES" sz="3600" b="1" baseline="0" dirty="0" smtClean="0"/>
              <a:t> </a:t>
            </a:r>
            <a:r>
              <a:rPr lang="en-US" sz="3600" b="1" dirty="0" smtClean="0"/>
              <a:t>(</a:t>
            </a:r>
            <a:r>
              <a:rPr lang="fr-FR" sz="3600" b="1" dirty="0" smtClean="0"/>
              <a:t>Deutéronome</a:t>
            </a:r>
            <a:r>
              <a:rPr lang="en-US" sz="3600" b="1" dirty="0" smtClean="0"/>
              <a:t> 23.13-14 ; BFC)</a:t>
            </a:r>
            <a:endParaRPr lang="es-VE" sz="3600" b="1" dirty="0"/>
          </a:p>
        </p:txBody>
      </p:sp>
    </p:spTree>
    <p:extLst>
      <p:ext uri="{BB962C8B-B14F-4D97-AF65-F5344CB8AC3E}">
        <p14:creationId xmlns:p14="http://schemas.microsoft.com/office/powerpoint/2010/main" val="37411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ia blanca.jpg"/>
          <p:cNvPicPr>
            <a:picLocks noChangeAspect="1"/>
          </p:cNvPicPr>
          <p:nvPr/>
        </p:nvPicPr>
        <p:blipFill>
          <a:blip r:embed="rId2" cstate="print"/>
          <a:srcRect l="9441" r="80479"/>
          <a:stretch>
            <a:fillRect/>
          </a:stretch>
        </p:blipFill>
        <p:spPr>
          <a:xfrm>
            <a:off x="0" y="-1"/>
            <a:ext cx="9144000" cy="6904953"/>
          </a:xfrm>
          <a:prstGeom prst="rect">
            <a:avLst/>
          </a:prstGeom>
        </p:spPr>
      </p:pic>
      <p:pic>
        <p:nvPicPr>
          <p:cNvPr id="8" name="Picture 7" descr="biblia_NT12.jpg"/>
          <p:cNvPicPr>
            <a:picLocks noChangeAspect="1"/>
          </p:cNvPicPr>
          <p:nvPr/>
        </p:nvPicPr>
        <p:blipFill>
          <a:blip r:embed="rId3" cstate="print"/>
          <a:srcRect t="31445"/>
          <a:stretch>
            <a:fillRect/>
          </a:stretch>
        </p:blipFill>
        <p:spPr>
          <a:xfrm>
            <a:off x="755576" y="1628800"/>
            <a:ext cx="7440385" cy="510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data:image/jpeg;base64,/9j/4AAQSkZJRgABAQAAAQABAAD/2wCEAAkGBhQSERUUExQWFBUWGBcXGBcYGRsaGBcXFxoXFxcYGhkYICYeGhkjGhoYHy8gIycpLCwsGB4xNTAqNSYrLCkBCQoKDgwOGg8PGikcHBwsLCksLCwsKSkpKSksLCkpLCwsKSwsKSkpLCksKSksLCksKSwpKSwsLCkpLCwpLCksLP/AABEIARkAtAMBIgACEQEDEQH/xAAcAAADAAMBAQEAAAAAAAAAAAAAAQIDBAUHCAb/xABEEAABAgQDAwgFCQgDAQEBAAABAhEAAyExEkFRBGFxBRMigZGhwfAHIzKx0QYkQlJTdLPh8RQzNENicnOSFWOygqJU/8QAGgEBAQEBAQEBAAAAAAAAAAAAAAECBQMEBv/EACYRAQEAAQMEAgICAwAAAAAAAAABEQISMQMhMmEUQVGhEyIEgdH/2gAMAwEAAhEDEQA/APP9p2pfOL6a/bVTEsfSI18vEfta/rr6ph14xj2r94v+9WX9ZziAK5duXxjxfoJhlTtKyfbX/sT4wl7Wv7Rf+yogVGZr43gw95yF65UguGX9pX9orrWoZ8fGBW0r+0Wa5LOfXGIcRfMs9TrAoUuOoiBiMqtomfXX2q35AxB2pbe3M/2XCUjQeXiVhmvfQiBhmO0zG9tX+6vjD/aV/XWdwmK1/ujCQwFU1er10gHb2XfjAxGQ7StvbWN5Uo+MP9qV9qv/AGXGIIyt1cdIYHloC0bQv7RVvtFeJh/tEz7RZ4LLe+MSRS46zw1gCHdq30gYjKmev7Reeat8SNpXUc4u2a1jx8tGMS75UOR+EUpLHqzgYZVz1/aL6lndviTtK/rzP9lHSMRHA7gQYak7mHCBhkG0rf8AeL/2WPFofPrf94vKgWaU4xiJoa3yrejQ8jUaXGkDEWdpX9df+yj4wHaV/aL4FShpECQdPdl1w5iKZ9kDEew+h5ajsU11E+vVdRP8uTnBC9DZ+ZTfvCvwpMEbjk9XzryDaG5xf969fr/lEGpenbv37zFbU/OLv7a9frGEDU1HX1Rh1pwjmzpbzlDQnyAfCDASaJdy/nrgCSLvlrrBQUn33OvGAVLfBrwFZf4/nABXW2msQMoOld9e2Jw6Vy0zhiUWs0Cn39+/84ENSiwqPGAg01bdCINMv1MK7Zt5aKKKPecj4RSRQke5hekSmWwswhOWzsbPrugAK8uTAEnR6GGkmtcje/fEhG73e6CVQ03aGAp35G9KdcPARkR1cYh717YimUu+g0Y+PhDSip8+6JJvY9kWEEE0pegPvEVEkb886aNWBT8aizHKkWSb6cd3ZEzjWp000GsRTKamnu8IeHU1fIcN1oEyrdHTLcKwlAtnFHsHoc/gpv3hX4UmCF6Gz8ymf51fhyYI9Jw5HW868hnlpq/717vpmElVb3I398PaF+uUK+2vP+owSjXr0jydacEhJcdHdEgswseyHhqKNXzSGhdR7XbFUku4roGJ+MJ3bP8AWCWuxcXG/wB8NyctLt5zgBSD0ejl72iVONfdFLFrOw4vTOsJM21T2wRS10FcvHfxiXfsy/KDnDSvjFOSAG101OkFQUMLN+sMqoanj2wFTDK2lc4YUWue3jAAnEE1y46Qwkl6EsIkL66cYCd1xw91xECY/oDAJjPXvgUpjplpDxXrlq8A8ddezzrCmpNXGuXkQ1Ak68KvfKFhY6dsVCWa/m1YoFzd+w5UgKy9T2nVrwF8q2yiBrQbt3bhCXQXb9BARUuAK78hDxUzvlnQRR6/6Gj8ym1f5wrN/wCXJhRXocV8ymf51fhSYI3OHJ63nXkG0r9cqrdNef8AUaQ0KL61yA74nal+tXf219fSPdFBQOQNXs0YdacJlFjYD3wkTj0ant+MJAY6VygSu3ZU9sFMLyfMHWEonTS4jJs8tSyAhJWrRKXLAbsoe1bBMlECZLKCQ4xBnDs9KHpAjjETMzhiKmOnkQ0zKNXLPW/ujPsnJ82b+6lrXhCXwZPZ63LdxiJ8iYiq0rQ7tio7ULakH3wym6ZwxFdBmeAgWm3RtDB3a5CIW2gGflorSsTa2y4mHzm/tMCV6P1HfEibS56y/dAVid86ab4QvYceuGp60BbdxEThvQCnmjREMrY59XugVMOo6y8PHW5trC546vxr4xVNfB/I0veDExIGuVOqHMNbBuHDSJxMe2kEUuYdab6xKnOT9Te6KK6l68a6eeqEo36INdG4WgAUNm7c2ijMOpubncIQWxs2dNBxgx5673gPYPQ0fmU37wr8OTBC9Dan2Kb94Vl/1yYI3HJ60/vXkG1n1qv713L/AEjDRdqF6W6/CDaT6xWXTXp9Y9kIKq99xFO7zaMOrOCxB/gTnpAhQo731hJLbm3798UlnFPdpBo5U1iCKcBUR+t2jZZc+UmWQAsJSsKdghSqPhA9gkMqzXqQl/xoNBn1R2+UNpMqbJUkAFMmVQuygzkEaHOPLVM2YeHV07rMctfk6WpG0olqdCgrApJpehBDV/Q74x7Wha9oWlIMxWJYFXolRAZ7AUrH6KVJTPVJnpIBQpGJmDoBNCPrIo2qTwjBs0tpe2KS5XimhwAThQSaaA4lH/5GkTd3yxOp3zjvw4+18jTUIxEIWkO6pa0TAliAcWEki4iJvI8xMrnSJYThCqTElTKUB7KSTdQd6hi9o6HyTmPPwAOFDIaKA0NCFEGljGYyUp2KaA2ELUBfKcgAv/b8Yu6y4auvVNW33HKHIkwyuddGEJSr96l2JAZsiHDgsRXfF7XyDNlS1rUJWFN2mS1E1YYQC6r5PQHSN3kwA7FtF6F8qfu879VvFS/W7ItFSqVVI3OSxahODGBnQDjd1yb9UzfqVpbVyJNSHPNq9kAImIWolRIASlBJJ1a0MfJ2eAohCSUg4komJUtIAckpSSaBywc03R1uT5Sf2kSSARJlFO7nSpPOK6VqqKeoxhRy8iUtRTsyULBIURMmOSF1xO4fEAbUaJu1fSb9d7RyNg5OmTnZgmoK5i8EsFgcJUaEsbCtRGwvkSaJqZRCApQJSorQEKY1ZZLbmuTlG0jFMkErKZUjnCQSCSpRUo4UBN2JUHoMhYtm5TWG2XCorAICVMyiPVMSLpP5Rd1yu/Vns5czkmZzolNLCyAQ60hLGo6dnpa8Y+UOT5klYSsh1JxDCvEGJIZw1aGnCN/5S/xYNKiWRcBnoz5Rm+V6AmeBWiGof6l63hNV7e106rbPccEL4DqB0gUL0fqbT4wlqDU8ISks9H7Xyj0exqpu4U0Jh/net2gC+O9jw3w1K8lt0B7B6G/4Kb94Van8qTDhehr+Cm/eFZf9cmCPScOT1vOvINqbnFUL84u/95iAny3wi9qA5xWXTXv+kYAkanrHnOPN1ZwhhZwK2D+bRSAHtVxmN5iQ3DKn5x0OStikqExU5UxITgbAUGpdxUKrQAWze0S3Bqu3u1JBS4xpUoVoCQ+jkVbcLxuco8oomgNLwqSAAcRbCCThwszVppvje5O5E2aeCUKnjCQGUZbkkEhmRUUMYNh5J2eccMtU4LIJCVYK0NikV6TUoWePPdMvK6tNubL2afJ/KplHIhVxwz45bw8Ztj5aVLmKUA4WSVJUeiXKjUasoir3McoEEDe2cUCH7N8b2yvS6dN/26qOVUSgrmEGWtYIxFRXhSfopBSGqxckmgvC2HlZKJRlKQFIU9LP7NybsUgghmL6xzHpU92ggUWAt8K/lE2w2acYdtPygQJapfNJ5shsKSU5hyo3UqntUsBk0aGxbcJaqAlwAai7uPOhMaIZvz3w+6m6G2E0aZ2bUnailRU5Jq7i7moJFwY6sz5RJPS5iUZtCFrSFEMwclQJU2T6C8cDrNtMuqKDai3i2cLplNWjTq5dWXy68vm5qOcGIquzklRcm+J1KqDYtE7XyyFgerShSClSW9lOEpYJTowAY76xzCRW+6sJR39wJv8ACG2GzT+HXmctocL5iWpaWAUsEgaOKBW57Rg5U5QTNL4S4piKnJFcqDN7RzlNqDxcd35Q1KFW1yPxMJpiTp6ZcxSiBqOzdxhMHtnm+TRJbh1PSLYa55uI22WP35HhFMGsb7t0JZ8jWAh2vc6G8B7B6HT8ym/eFfhyYIPQ2PmUz7wrJv5cmCNxyet514/to9arLprL/wD0YRbXuOvZFbWPWKP9a/8A0YRHXxByLxh1YkCrb8jFgcb66xKRW+eRA98II9/GI0/T/I8jDMBIDrQHZgOiu7RxOTdh56YhALUdRqcKRc5Dd1isdz5MbBMShRUhSUrUlSSUkBQY9IUqm1Y0OQnkT8M0c2rDhZTirpWkEn6KmvaorWPHOLqw+Wav7asN+TyNKX0FyFyAQyZ6phKiXYFaMWHqADgFiDGrK5HRLkc4qUdomYlAgLVgQlBKSRzZCiXDkkUCkloxr+Tk3EcKk4HcKK8LJOqfapagNorZpS5aErkLXNxLWlaEpVTCTgUAOl00gmzhq5Q7/lM9u2o9hRs/PowIKkqSFIClFQlrZSiVBukQwYE0qelSJ5TEuftCkBBTNXNUVzTMKnHSxsg0qaitw2bxtbQEDa5KgAhRCjMSHDKIUzuGByLXZ841p/IS1bScaSiWtauk4cgYldEqN+ia8YS/folmc8dmfZuT9lXMmSOamhSHaYJoUokEJcpbAzkUAtpGr8n+TZEwkTErUsVw4gEFIIDOGU7vmLjr7fJmwrROUOZEqSAwUkJxLIUkA4y61PU5DW0afyd5MWiaszJakABgVDo4itCmfXCXaG7tWd/a9/w1uT9k2Wb6pMuYVYX51SiFOCA4SDgSHIOEguKOKGL5M2HZZuOUJawoBxNMxlO4Sei+ABy7MaZ5xj+TPJ0xM9WJKk4UsSQQylFCkh9SA/CsbXye2CYifNKkFI9kEhg+NC6ZEFLKzo2ohfvuuqyZxf20OSeRguWqYqWqcQWRLxYUkhwpa1ODgBozh6xm5Q5JlCUJqpSpBChzktBxDA7EpxFWFVsyC5pSuWXswmyTJLoWhSixDkdIqSWDqUkhRFBoWjlzeQ1pScRGMsESwFKUsk1YszAV+DiLm28rLm97j/jobZsmyycBMpSqE4ecUAsuC6yWKWBZkgPU5RPKOx7OhciYJTy1iqOcLKIw4SHdQoqoJIcZCkX8oNimESuiVN0CwJYnmwlJb6RNBwieVtkWmXJcNhUkKqHTSWkPoHSQ5zifjuks7d+V/K3a0qWElHTTLSkTCSClCSoJSEAMwBLU0AIaPz1ONc33bo73yl2JSphWhKjLSGKsNB0lXzz33jgYa/qO6PTp+L26ONswtScn7w3fWJCbXzy3xWGrOOqGpAIsc+/hG3q9e9Dn8FM/zqyb+XKgg9Df8FN+8L3fy5MEek4cnq+deP7Yn1i6fTX/AOjA+/XUeRC2xHrFUbpqy/qVASQSHNCdY83WnBa1HVxhhFbG403ZXgzbWlDXzlC5tz7OcRWZG2LB/eKFhdXZTLtiZiiSCpTmzqJc3GfBogXzuGDNnwhMdQD+cMDIZyiGKiRpipfR9w7IqTNUn2SpLvm3uNY123v1jX9IrmycvNYYiMuI0ViL3cO7vd9d8HPKLEqc3BJOu+ukYymmdtDraAEsMqZn4wxFwyna1vixknI4hm/heEJ68sQet6k1DmMdd7NrTdCMuloYiM6NrWCTjUH0cZtkdIS9pW56Z6yRwueEYSggnho0OtaiGIYijNN3c7i7V4vFc4vE+IgggvnQ5GMTce7WDm93dDAzq2hea1EA5qLXpcsImbPUaFRU+WJ89D1RIN6tU5wKSSczfSGILnTFWdTA51sR+URhqa57xbjEkVreptvzMJSmeueZi4IZ/wDnPMboMJYMPdDvvyvw3wc2aU1yfOA9f9DZ+ZTX/wD6FfhyYIfobHzKb94Vu/lyYI3I5PW868h2uX6xRZumvL+oxEy+fuo8Vtb84rL1irf3GICifzO+MOrCCt+fF/haHzdbG96at74BM63awppDwF7Z6Pnug0S5ZBzruaG7M5biTu7rxWyywpaEklIUpIObYlM7Ufg8dTaeQCD0JoNUJTiKXJJUSBhUrEwCVApf2wLgxm2RjVrmm4rkGY+YPCDD/T3PHSmciKyWldBYiqy9B/S4uSDemsK5FWwZUouzdLC4ICgrFMCUgVTcg1tDdE/k0/lolwzuOD8YWPq4njHYRyKgpT61YKkuHQAEqZSnUyiyClIINxiD7523kcJkqmBasIwMF4cQxKIUVh3FQGYVc6Vbon8ulyEJcau1m1ihLJA6Oeg1jsq+TM4XXKIxYHdbDpFJPsPhCh15Axr7LyUlUsFyFqUoJNkKwlLH2cRGEk6hrXZui/yaXNUDXw8+XhhbaZZ7zG9sHJeLGDjBADYQzuFF2UAS4AIfDQu4i0cirIotNnFJinZJWoDoMSAOtw14bou+SuaM/DrgKCPokR01/J+YA5IHFKx0sTBPsZuC9me8EzkMCYsB8ISCkukKxFKcONLYkpxKZyA46zDdE3xzVHfrrr+sClvmDXJtax1tp5ELzCiY0tJLGbjxYcBmucKGLsQzCpGsa/KnJapWbuVABiTRqlWEJL6Coo4qHTVKs1y1pc2RkwdvLROvG9fPUYpQ3NXxfKBK2Nz1lrRpoYtSO7dCwE1Ag5zeOqAgkezAew+htJ/Ypj/bq1+zkwQehtPzKb94V+HJgjccnredeP7WWWvL1itfrGEFEvXtitrPrF0/mKt/cYXOF7lh5zjDqzgnrr2ecoybNyfMUMaUUSWJcCoClt0jfCCeqMJXqQbd9Iyy9oWB0S1XpStvOUS5+lsv02UcnLSplHAcC5iekkvgJDdFXRchnOj1glbLOxKTjS6DhIMxIDstdCVYSAEqU795jEduXiBxKcUd2NS99K56xjG2Kq6j0vare4rrQkcIz3Zxqb0vkec1WDpSpIKk+scpSyWLN0w5tlcwf8XOJAUUjGApjNSXSbKwlVQSGB1AFKRpzNumFumo2NDYu46/gNIDtswEEqLj+onK3C9LQ7pt1em4eSp5cO7JLgzUgsDQFKlOCXSQg/WEY5PJ8xcvGFprhopSXKVYmUolVB0aBQqK5Vwf8gth012yURb9B2CJRtykgALUABQYjS4sLX7zrDFNurDel7OtRSVTSkzVFA9ovhUlFSkgAOWDO2E2DRH/ABc0MAUjpMFc6lIokrd8VBhJL8Y0xtamLKOpYtXN9bCMn7WvCemoBh9JW8WGTQxTbq+mYcnTMJcpDixmIuDVxipQvaxHGBPJczGlClITjUADiCgOkU4iEucLgsQK5VjXTt8wWmTBQ2UoXqavS1YS9tUbqJYvUlXSc1D1B74YpjUyyNjK2wEKcgMrolyTRiS+RcWetoyJ5OmMC6QCMTFYBwticvRmbPMb210bUupClOLF2apt2m3xjInlOYDRaqPTEoh65EtnDFMamccjzirD0QSrDWYmhxAB9xNjmxOUY0clTFPQBiKKZNFYjiDO4AQok3pYxro2pQc4ldanuX11iZU0g0zLkZOC4JyJdjWHdcavTb/4mYD9AH1qmxgFpXt7jSoyO40jTxHVs6mM8zlCZicqJLlnKlVNyHsamsYecrf3a741Mrpz9pd2q97NqIWFhVMV38BCalm8mKr2L0OV2Kbf+IV+HJgg9Dij+xTfvCtfs5MONxyOt5147tdJq/71/wDoxKV8esxe1tzqqN012f6xjH29ojDrxSZnC4321eADcL6QnfuAp50gSQDanfeCjrPUd8JK7eNc98MK49p8YWKn6H3VgLC3IsbfR4RKhuGW7WBJc2e2UClbm7cvyMRCdgGJtwrDEzhbMvCGV9zfnDx0ajUyBii8RIs7DTebb4gLoaAUHj+cMDo2e2VM4TsHZra79IgO22UCF+Aqxu/ZWKSoF7mmvGJK6/kN+7fFFO707uMIipy6zrA4uwrub3Q0LZ+p2J3+MAkm/id7Q1Vye+W+IF8r7jFKNbPXTfqIKrExs1cjx+MRRhe5vFFQc2HhXjDcFhXPP4wQlTNw7HgUXFh2NnWEVcLab4RFqC2/UmA9i9Dh+ZTP86vw5MEP0OfwMz/OrX7KTBG45PW868g2pfrFf5FW/uVeILb+0ZFoNuHrFf3qev8AUqFir58Yw6sDdddKaRLjIDv3eeuKDP2UbxaHLZ8u/LdBSSuzv1HLrJgSq3AaeEIGuZ64Bca8AYikpNqG2e8wzYWHjWGAKPWgsIRysKbxrAOlL5Zw6Eb6ZA0iS1Kb78N8NwNR1AwDwuLA2u41pSJFj1WvGQM1K2ytf4RBX4ZxUGMEWPbDChXqyHvbdEDrNtG80i3vm+4b9IKCb0BA14mkMGp+LCnGFSv56mDFe9zm0EwMYGt2u8C761037okdldAYpbOM9zN7oAJzpc2fXfnA430fOBbPuL2caxK65HPfnAWoVpbg/fEg0y8k6Q1MAK93ZYQKDU3ZUzOsB7B6G/4Kb94V+HJgg9DR+ZTfvCvw5MEbjk9bzryHbAOcWaHprzr7SoQFc8sxXqh7Un1i6gesVu+kqJSBv7jGHVnBIvU56cISGBFstXgTlXqY6wJFQKXGusGlJLke4HfxiWFMrZgw0J89e+GEu1L9d4hgYaCuWnjCAFLddIlqiuWnnfAlNchFFAU+BG4P3QikACvcDFKFBnTIjU+e2BQA7Dk+fwgGmozNsuMJgxtk1dH4QsA8uM/0gyphFs+LxABmtlkRr+cNIuaioyfMwgBW/aN8UPZPDdv3RQk8XqKM2cDcPLtSAIqW7wYAitxfXjBCw2B83iyzsHYE5dkShDtx3RJHlt/CAunfnQ3gVlfMZb98SoVyve2usVzQpn1iCk41LcKwYB27m1hEClWoct50gHVfze0Eexeh0fMpv3hX4cmCD0OD5lNz+cKz/wCqTBHpOHJ63nXj+2j1ire2vj7StffCCa592cPbAecmV+mr/wBK1iEI3UppHm6s4MItxyHwgQKi3WW8/lAlNtSRu35QJO8dsGhLFqg9eT8YaUVFNPCJSDvpv3wuZrbueIAItXLIQ05W6+MIizPYbq9kPS3b8YKCAwq9qOIpCaW8c3iTVs+BEMyqH4PnBDw0d/DV+MIUFx3vApPhkReGpO8Ws/gYCcHE9mbxYzobN3xJQTk/Ze8MSqGmmUUFwz1fMHUwChuL5HyO6Ggb/ePBoaXoHF8jq8Apaai/aGuYSpdfy+HVCEskij11eAJtv3QQ1Ctw75vkd8GEbzvDMamDFW43VrBgNGD03amAZTavcd8CkZ0yu41gVLpvbTed0BNOIGfHVvJ7A9f9Dv8ABTbfv1WP/VJgh+hymxTav84V+FJgj0nDk9XzryDbD6xdQemv/wBGJEs6d2dIraT6xf8Aev8A9GJEt8tPhT3R5OtOEpDHMV4Q0G1RfXzvgRdN774lKrVGWkFNKYfNmlPGBCfD3wgCGo3Ab4oRDa20OUMXFRlnCxWvkLt5pDK63Fhpp57YgMHX2QCTuamj2vDUhxZ3A8hoFU1tk4z890Awk78qk90Clb9M3vx490SVN3Z+d8AVRrmmmTwFCU70e3DuhCW1G7tIAg5jTfDAbUV0gEHA68+MUk7wa5Hj1wSzv7TCEwuKv2RQxKOQffeEqWQBcW8WrlFIlHTTI164hLggVFoBKPAcTWKMt8n30OsSniPPGLKDTo9rb4ALtVxCUS9xYXNYRBbs73hg1vpm+usEew+h3+Cm/eFfhSYIPQ6n5lN/zq/Ck6QRucOT1vOvINrBK1VstVt6jEYSDbOL2kkzFi/TULA/SMQaGga3hHm604TLd87+bw0O4qBbqikzCS1e1okTWIL6Zue+KoSi1HtlAU1FGtlDTw07oEmoYNwfh8YACjT2vNIQL5jLzWKBtewoTC04CIDKzvC7crRvcmz0oKlLQlfR6IUkEFWJBFFJIsCKhq5xtyp2z9HoyxVBUMK7MjEKgk1xMxHYzZurDF1WXhxgCaVyvAFHUVOo3x31bdswAKUoooqZSH6BxAIUVBTmqTV0jCWyMa8rlPCmaElDqUgoaUhgCTzjdFgGYANoQ0NybrfpyZiCksUsThLGlD0k03gg9cSDl7tXj9QeU5KpjnBhxqUoGUBzkoc56oEoZKi9HoMSekcAjTm8qS3WwDKQzc2AUr5lEsB2+uknEDm9yYbr+E36vw46Fmp01NPfBLdxm564Ocrdq5ns8IUp+PUM61jb1JCbU6/0h4zv7xnBJSAQ4Hlx5aEgny4GcRADvHC+sBToH3t8IDNL+1pcuYSqsGtqOuCqUshme2XWNYZNn046xJmneO3UwCY9H7TxaKPYfQ7/AAU3/Or8KTBD9DyfmU37wr8KTBG5XI63nXkO0l5i6A+sVl/UYhOrdkVtSumsMD6xWX9RiCa/B483WnBJXUXyud8NMy1RpkYlJ3HrPGKQqoHhFUhcU7mzimY+7uMSgWoIpXC+lPOUAkrrnlnp1wzNdrZXY0icVr5PWKVMbTIMwy8nviCDw0gfeeqKxEt0RlWJfdpbjAMfC99IAumR6uMNKqXOWcNK752yG8dcAKtYDzuipcw1qcqAmJ6ger4QIV1fCKElVa65l4aFbn6oSVC/vrAhb9ugiCpYbIBvOXuiFLtU8XziioEuwFXtn1RIL/rFRQX5YGoeFh3NTQ74aFabxQA3hUpYUgplVBU21LfpCx7xbcYb7jlnx1gx1uNLA3gPYfQ8p9jm/wCdWn2UmCD0OKfYpv8AnVu/lSYI3HI63nXj21qHOLsemq4H1jEImB/o9X53j6gOfEw0xMPon+V6fL6Zge//AOhDlTQ46rNH09ExMNfL9PmArtaHzo3dUfTxvDEMHyvT5jVNHuHtDdlAJw100NuMfTkAhtT5fr9vl5ZB0yvFFfDLP4x9PQ4YPlenzCJoAvpmIYmp42pSvj2R9OGKhtPl+v2+YCoH6vnhDlTQNKNn+cfTiYyG0Nq/K9PmCXOG/tEQJo1Bj6ghiGE+V6/b5eQoA/R7YOct1WPxMfT6IeUXB8r0+YeeFK9tWMJRFPZ7fhH09BDB8r0+Y+cDX7C2u/zSBcxO7tBj6eiTDB8v0/B+hwj9im/eFfhSYI9K2D2Tx8BBGpHxa9e7Vb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9" name="2 CuadroTexto"/>
          <p:cNvSpPr txBox="1"/>
          <p:nvPr/>
        </p:nvSpPr>
        <p:spPr>
          <a:xfrm>
            <a:off x="2213600" y="233353"/>
            <a:ext cx="4878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663300"/>
                </a:solidFill>
              </a:rPr>
              <a:t>Médecine préventive</a:t>
            </a:r>
          </a:p>
          <a:p>
            <a:pPr algn="ctr"/>
            <a:r>
              <a:rPr lang="fr-FR" sz="4000" b="1" dirty="0" smtClean="0">
                <a:solidFill>
                  <a:srgbClr val="663300"/>
                </a:solidFill>
              </a:rPr>
              <a:t>Nouveau Testament</a:t>
            </a:r>
            <a:endParaRPr lang="fr-FR" sz="4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259632" y="764704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 </a:t>
            </a:r>
            <a:r>
              <a:rPr lang="fr-FR" sz="4000" b="1" dirty="0" smtClean="0"/>
              <a:t>Prenez garde ! Ne laissez pas votre esprit s’alourdir dans les fêtes et l’ivrognerie, ainsi que dans les soucis de cette vie, sinon le jour du Jugement vous surprendra tout à coup.</a:t>
            </a:r>
          </a:p>
          <a:p>
            <a:pPr algn="ctr"/>
            <a:r>
              <a:rPr lang="fr-FR" sz="4000" b="1" dirty="0" smtClean="0"/>
              <a:t>(Luc </a:t>
            </a:r>
            <a:r>
              <a:rPr lang="es-ES" sz="4000" b="1" dirty="0" smtClean="0"/>
              <a:t>21.34 ; BFC)</a:t>
            </a:r>
            <a:endParaRPr lang="es-VE" sz="4000" b="1" dirty="0"/>
          </a:p>
        </p:txBody>
      </p:sp>
    </p:spTree>
    <p:extLst>
      <p:ext uri="{BB962C8B-B14F-4D97-AF65-F5344CB8AC3E}">
        <p14:creationId xmlns:p14="http://schemas.microsoft.com/office/powerpoint/2010/main" val="11932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8367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6000" b="1" dirty="0" smtClean="0"/>
              <a:t>Gloutonnerie</a:t>
            </a:r>
          </a:p>
          <a:p>
            <a:pPr algn="ctr"/>
            <a:r>
              <a:rPr lang="fr-FR" sz="6000" b="1" dirty="0" smtClean="0"/>
              <a:t>Ivresse</a:t>
            </a:r>
          </a:p>
          <a:p>
            <a:pPr algn="ctr"/>
            <a:r>
              <a:rPr lang="fr-FR" sz="6000" b="1" dirty="0" smtClean="0"/>
              <a:t>Stress</a:t>
            </a:r>
          </a:p>
          <a:p>
            <a:pPr algn="ctr"/>
            <a:endParaRPr lang="fr-FR" sz="6000" b="1" dirty="0"/>
          </a:p>
        </p:txBody>
      </p:sp>
      <p:pic>
        <p:nvPicPr>
          <p:cNvPr id="6" name="Picture 2" descr="https://encrypted-tbn1.gstatic.com/images?q=tbn:ANd9GcSMUu-JovlJfrjkuIWjVqRSD8qMF-FlCUTeDbBp-ayMwZZ0Dvou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592288" cy="2636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oticiasonline.com/fotos/alcoholjo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50112"/>
            <a:ext cx="2172072" cy="234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Rwx_cYV0yK0usEfZCV-fL3eIfS1QQtsF9e6xViNuXudUoqX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75369"/>
            <a:ext cx="3449262" cy="224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R6G79ScxBsWjtCL91L2_Nq0FoFvmNQTLyMXIcVqPF7Fx7q8yY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5834"/>
            <a:ext cx="9203619" cy="68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1593" y="44624"/>
            <a:ext cx="6265691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4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l’obésité féminine</a:t>
            </a:r>
            <a:endParaRPr lang="fr-FR" sz="6400" b="1" dirty="0">
              <a:ln w="190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66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0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l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850449" y="2420888"/>
            <a:ext cx="5751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Obésité de homme</a:t>
            </a:r>
            <a:endParaRPr lang="fr-FR" sz="54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idiva.com/media/photogallery/2013/Feb/17slide3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469534" cy="314096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152" name="Picture 8" descr="http://www.hispanicallyspeakingnews.com/uploads/images/normal-images/childhood_obesity_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7" y="3861048"/>
            <a:ext cx="4500543" cy="2996953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</p:pic>
      <p:pic>
        <p:nvPicPr>
          <p:cNvPr id="6150" name="Picture 6" descr="http://2.bp.blogspot.com/-6M9zyEnnpQc/UaXQHrKU-zI/AAAAAAAAAGA/3pO1x65lWvc/s1600/children-obesity-childhood_01.jpg"/>
          <p:cNvPicPr>
            <a:picLocks noChangeAspect="1" noChangeArrowheads="1"/>
          </p:cNvPicPr>
          <p:nvPr/>
        </p:nvPicPr>
        <p:blipFill>
          <a:blip r:embed="rId4" cstate="print"/>
          <a:srcRect t="28500"/>
          <a:stretch>
            <a:fillRect/>
          </a:stretch>
        </p:blipFill>
        <p:spPr bwMode="auto">
          <a:xfrm rot="20798898">
            <a:off x="4472144" y="1588787"/>
            <a:ext cx="4379200" cy="273975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148" name="Picture 4" descr="http://truthaboutabortion.com/wp-content/uploads/2013/01/Childhood-Obesity-02.jpg"/>
          <p:cNvPicPr>
            <a:picLocks noChangeAspect="1" noChangeArrowheads="1"/>
          </p:cNvPicPr>
          <p:nvPr/>
        </p:nvPicPr>
        <p:blipFill>
          <a:blip r:embed="rId5" cstate="print"/>
          <a:srcRect r="57958" b="54724"/>
          <a:stretch>
            <a:fillRect/>
          </a:stretch>
        </p:blipFill>
        <p:spPr bwMode="auto">
          <a:xfrm rot="460528">
            <a:off x="77029" y="329631"/>
            <a:ext cx="4499992" cy="3461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543123" y="129406"/>
            <a:ext cx="5605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0">
                  <a:noFill/>
                  <a:prstDash val="solid"/>
                </a:ln>
                <a:solidFill>
                  <a:srgbClr val="66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Obésité de l’enfant</a:t>
            </a:r>
            <a:endParaRPr lang="fr-FR" sz="5400" b="1" cap="none" spc="0" dirty="0">
              <a:ln w="19050">
                <a:noFill/>
                <a:prstDash val="solid"/>
              </a:ln>
              <a:solidFill>
                <a:srgbClr val="6666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5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sicologiajuridicaforense.files.wordpress.com/2011/03/accidente-de-transito-psicolo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" y="-27384"/>
            <a:ext cx="918782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adioluz.com.ar/sitio/images/stories/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176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5661248"/>
            <a:ext cx="8856984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613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ms3.tucsonaz.gov/sites/default/files/wellness/stres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4" y="-27384"/>
            <a:ext cx="916526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996952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Nouveau Testament</a:t>
            </a:r>
          </a:p>
          <a:p>
            <a:pPr algn="ctr"/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Ancien Testament</a:t>
            </a:r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biblia_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00431"/>
            <a:ext cx="4680520" cy="449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CuadroTexto"/>
          <p:cNvSpPr txBox="1"/>
          <p:nvPr/>
        </p:nvSpPr>
        <p:spPr>
          <a:xfrm>
            <a:off x="1043608" y="404664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>
                <a:solidFill>
                  <a:schemeClr val="accent6">
                    <a:lumMod val="50000"/>
                  </a:schemeClr>
                </a:solidFill>
              </a:rPr>
              <a:t>Médecine préventive</a:t>
            </a:r>
            <a:endParaRPr lang="fr-FR" sz="5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SHtNtpHUwTl6B1iyCNuN5t1vqySBQGIr_3QoYGBGYC5fdpVr-3H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74870"/>
            <a:ext cx="8999984" cy="323165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N’AI DE STRESS QUE DEUX FOIS</a:t>
            </a:r>
          </a:p>
          <a:p>
            <a:pPr algn="ctr"/>
            <a:endParaRPr lang="fr-FR" sz="6600" b="1" dirty="0" smtClean="0"/>
          </a:p>
          <a:p>
            <a:pPr algn="ctr"/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076056" y="764704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032" y="5428540"/>
            <a:ext cx="8352928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LE JOUR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dirty="0" smtClean="0"/>
              <a:t>	    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NUIT	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ble12.jpg"/>
          <p:cNvPicPr>
            <a:picLocks noChangeAspect="1"/>
          </p:cNvPicPr>
          <p:nvPr/>
        </p:nvPicPr>
        <p:blipFill>
          <a:blip r:embed="rId2" cstate="print"/>
          <a:srcRect l="35132" t="104" r="53073" b="99241"/>
          <a:stretch>
            <a:fillRect/>
          </a:stretch>
        </p:blipFill>
        <p:spPr>
          <a:xfrm rot="10800000">
            <a:off x="-2" y="0"/>
            <a:ext cx="9144002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63688" y="50977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6">
                    <a:lumMod val="50000"/>
                  </a:schemeClr>
                </a:solidFill>
              </a:rPr>
              <a:t>Ancien Testament</a:t>
            </a:r>
            <a:endParaRPr lang="fr-FR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biblia_AT.jpg"/>
          <p:cNvPicPr>
            <a:picLocks noChangeAspect="1"/>
          </p:cNvPicPr>
          <p:nvPr/>
        </p:nvPicPr>
        <p:blipFill>
          <a:blip r:embed="rId3" cstate="print"/>
          <a:srcRect t="29407"/>
          <a:stretch>
            <a:fillRect/>
          </a:stretch>
        </p:blipFill>
        <p:spPr>
          <a:xfrm>
            <a:off x="1115616" y="1628800"/>
            <a:ext cx="7101507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2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2.gstatic.com/images?q=tbn:ANd9GcTjDvL9rjpYGLKtz978UzVRn044L0M64FSQ2EZX8My5vcnSaUwMt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260648"/>
            <a:ext cx="6225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Isolement ou quarantaine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27584" y="54868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Et l’Éternel parla à Moïse, disant : Commande aux fils d’Israël qu’ils mettent hors du camp tout lépreux, et quiconque a un flux, et quiconque est impur pour un mort.</a:t>
            </a:r>
          </a:p>
          <a:p>
            <a:pPr algn="ctr"/>
            <a:r>
              <a:rPr lang="es-ES" sz="3600" b="1" baseline="0" dirty="0" smtClean="0"/>
              <a:t> </a:t>
            </a:r>
            <a:r>
              <a:rPr lang="en-US" sz="3600" b="1" dirty="0" smtClean="0"/>
              <a:t>(</a:t>
            </a:r>
            <a:r>
              <a:rPr lang="fr-FR" sz="3600" b="1" dirty="0" smtClean="0"/>
              <a:t>Nombres 5.1-2 Bible selon Darby)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39893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1184889" y="365175"/>
            <a:ext cx="68403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400" b="1" dirty="0" smtClean="0">
                <a:solidFill>
                  <a:srgbClr val="990033"/>
                </a:solidFill>
                <a:latin typeface="Aharoni" pitchFamily="2" charset="-79"/>
                <a:cs typeface="Aharoni" pitchFamily="2" charset="-79"/>
              </a:rPr>
              <a:t>Maladies parasitaires digestives</a:t>
            </a:r>
            <a:endParaRPr lang="fr-FR" sz="3400" b="1" dirty="0">
              <a:solidFill>
                <a:srgbClr val="990033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woman-reg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76885" cy="5093126"/>
          </a:xfrm>
          <a:prstGeom prst="rect">
            <a:avLst/>
          </a:prstGeom>
          <a:noFill/>
          <a:ln w="76200">
            <a:solidFill>
              <a:srgbClr val="990033"/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970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12" y="138112"/>
            <a:ext cx="8888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Et l’Éternel parla à Moïse et à Aaron, disant : Parlez aux fils d’Israël, et dites-leur : Tout homme qui a un flux [découlant] de sa chair,</a:t>
            </a:r>
          </a:p>
          <a:p>
            <a:pPr algn="ctr"/>
            <a:r>
              <a:rPr lang="fr-FR" sz="4400" b="1" dirty="0" smtClean="0"/>
              <a:t>- son flux le rend impur.</a:t>
            </a:r>
            <a:endParaRPr lang="es-ES" sz="4400" b="1" dirty="0"/>
          </a:p>
          <a:p>
            <a:pPr algn="ctr"/>
            <a:r>
              <a:rPr lang="es-ES" sz="4400" b="1" baseline="0" dirty="0" smtClean="0"/>
              <a:t> </a:t>
            </a:r>
            <a:r>
              <a:rPr lang="en-US" sz="4400" b="1" dirty="0" smtClean="0"/>
              <a:t>(</a:t>
            </a:r>
            <a:r>
              <a:rPr lang="fr-FR" sz="4400" b="1" dirty="0" smtClean="0"/>
              <a:t>Lévitique 15.1-2 ; Bible selon Darby)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7629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schisto.com/images/content/worminf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Rectángulo"/>
          <p:cNvSpPr/>
          <p:nvPr/>
        </p:nvSpPr>
        <p:spPr>
          <a:xfrm>
            <a:off x="500452" y="188640"/>
            <a:ext cx="80281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400" b="1" dirty="0" smtClean="0">
                <a:latin typeface="Aharoni" pitchFamily="2" charset="-79"/>
                <a:cs typeface="Aharoni" pitchFamily="2" charset="-79"/>
              </a:rPr>
              <a:t>Prévention des maladies parasitaires</a:t>
            </a:r>
            <a:endParaRPr lang="fr-FR" sz="3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0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oudforestbotanicals.com/wp-content/uploads/2012/10/133parasit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" y="0"/>
            <a:ext cx="920932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234</Words>
  <Application>Microsoft Office PowerPoint</Application>
  <PresentationFormat>Affichage à l'écran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AmSavS Creation´s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</dc:creator>
  <cp:lastModifiedBy>oculi myriam</cp:lastModifiedBy>
  <cp:revision>18</cp:revision>
  <dcterms:created xsi:type="dcterms:W3CDTF">2013-12-18T11:20:10Z</dcterms:created>
  <dcterms:modified xsi:type="dcterms:W3CDTF">2014-07-02T12:20:11Z</dcterms:modified>
</cp:coreProperties>
</file>