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0" r:id="rId5"/>
    <p:sldId id="260" r:id="rId6"/>
    <p:sldId id="268" r:id="rId7"/>
    <p:sldId id="269" r:id="rId8"/>
    <p:sldId id="261" r:id="rId9"/>
    <p:sldId id="271" r:id="rId10"/>
    <p:sldId id="263" r:id="rId11"/>
    <p:sldId id="272" r:id="rId12"/>
    <p:sldId id="265" r:id="rId13"/>
    <p:sldId id="273" r:id="rId14"/>
    <p:sldId id="267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20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94606-2476-4DD4-8F4F-4E84C3E94314}" type="datetimeFigureOut">
              <a:rPr lang="fr-FR" smtClean="0"/>
              <a:pPr/>
              <a:t>02/07/2014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807B0-5569-46F9-9428-14D5B17061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43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Médecine préventive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807B0-5569-46F9-9428-14D5B17061D9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22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09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38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935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311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86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836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3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436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994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404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136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32F0-D8D2-4A03-AD99-A634051F4181}" type="datetimeFigureOut">
              <a:rPr lang="es-CO" smtClean="0"/>
              <a:pPr/>
              <a:t>02/07/2014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C488C-976A-4A6F-9BA8-EA3F224622DC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85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40351" y="2538770"/>
            <a:ext cx="62633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Troisième jour</a:t>
            </a:r>
          </a:p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Médecine préventive</a:t>
            </a:r>
            <a:endParaRPr lang="fr-F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7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060848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Promotion de la santé</a:t>
            </a:r>
          </a:p>
          <a:p>
            <a:pPr algn="ctr">
              <a:defRPr/>
            </a:pPr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Prendre </a:t>
            </a:r>
            <a:r>
              <a:rPr lang="fr-F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 mesures nécessaires</a:t>
            </a:r>
            <a:endParaRPr lang="fr-F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7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us.cdn2.123rf.com/168nwm/montego/montego1004/montego100400030/6734292-procesamiento-3d-de-cubo-verde-sobre-fondo-blan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2" t="12500" r="11111" b="6944"/>
          <a:stretch>
            <a:fillRect/>
          </a:stretch>
        </p:blipFill>
        <p:spPr bwMode="auto">
          <a:xfrm>
            <a:off x="4499992" y="1196752"/>
            <a:ext cx="410445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11560" y="1124744"/>
            <a:ext cx="4104456" cy="2862322"/>
          </a:xfrm>
          <a:prstGeom prst="rect">
            <a:avLst/>
          </a:prstGeom>
        </p:spPr>
        <p:txBody>
          <a:bodyPr wrap="square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fr-FR" sz="6000" b="1" dirty="0" smtClean="0"/>
              <a:t>Médecine préventive secondaire</a:t>
            </a:r>
          </a:p>
        </p:txBody>
      </p:sp>
    </p:spTree>
    <p:extLst>
      <p:ext uri="{BB962C8B-B14F-4D97-AF65-F5344CB8AC3E}">
        <p14:creationId xmlns:p14="http://schemas.microsoft.com/office/powerpoint/2010/main" val="17317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2708920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Diagnostics précoces</a:t>
            </a:r>
          </a:p>
          <a:p>
            <a:pPr algn="ctr">
              <a:defRPr/>
            </a:pPr>
            <a:r>
              <a:rPr lang="fr-FR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Traitement opportun</a:t>
            </a:r>
            <a:endParaRPr lang="es-E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51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macuarium.com/foro/uploads/monthly_02_2011/post-517-087052900%201297279439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 t="7738" r="50000" b="11792"/>
          <a:stretch/>
        </p:blipFill>
        <p:spPr bwMode="auto">
          <a:xfrm>
            <a:off x="3923928" y="1628800"/>
            <a:ext cx="5068255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39552" y="1556792"/>
            <a:ext cx="3672408" cy="2862322"/>
          </a:xfrm>
          <a:prstGeom prst="rect">
            <a:avLst/>
          </a:prstGeom>
        </p:spPr>
        <p:txBody>
          <a:bodyPr wrap="square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fr-FR" sz="6000" b="1" dirty="0" smtClean="0"/>
              <a:t>Médecine préventive tertiaire</a:t>
            </a:r>
          </a:p>
        </p:txBody>
      </p:sp>
    </p:spTree>
    <p:extLst>
      <p:ext uri="{BB962C8B-B14F-4D97-AF65-F5344CB8AC3E}">
        <p14:creationId xmlns:p14="http://schemas.microsoft.com/office/powerpoint/2010/main" val="10872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3488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Kinésithérapie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r-F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 rééducation</a:t>
            </a:r>
            <a:endParaRPr lang="fr-F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5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sentirtemejor.com/wp-content/uploads/2012/01/medicina_preventi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"/>
            <a:ext cx="5508625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5508104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sz="7000" b="1" dirty="0" smtClean="0">
                <a:latin typeface="Berlin Sans FB Demi" pitchFamily="34" charset="0"/>
              </a:rPr>
              <a:t>Médecine </a:t>
            </a:r>
          </a:p>
          <a:p>
            <a:pPr algn="ctr"/>
            <a:r>
              <a:rPr lang="fr-FR" sz="7000" b="1" dirty="0" smtClean="0">
                <a:latin typeface="Berlin Sans FB Demi" pitchFamily="34" charset="0"/>
              </a:rPr>
              <a:t>préventive</a:t>
            </a:r>
            <a:endParaRPr lang="fr-FR" sz="7000" dirty="0">
              <a:latin typeface="Berlin Sans FB Demi" pitchFamily="34" charset="0"/>
            </a:endParaRPr>
          </a:p>
        </p:txBody>
      </p:sp>
      <p:pic>
        <p:nvPicPr>
          <p:cNvPr id="8" name="Picture 2" descr="http://www.deq.ca/images/bibnegcarac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4" y="397"/>
            <a:ext cx="36718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76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1340768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i="1" dirty="0" smtClean="0"/>
              <a:t>La médecine préventive est une spécialité médicale dont l’objectif est la prévention des maladies, basée sur la conjonction de conduites à suivre et de conseils médicaux.</a:t>
            </a:r>
            <a:endParaRPr lang="es-VE" sz="4400" b="1" i="1" dirty="0"/>
          </a:p>
        </p:txBody>
      </p:sp>
    </p:spTree>
    <p:extLst>
      <p:ext uri="{BB962C8B-B14F-4D97-AF65-F5344CB8AC3E}">
        <p14:creationId xmlns:p14="http://schemas.microsoft.com/office/powerpoint/2010/main" val="39660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39552" y="260648"/>
            <a:ext cx="8064896" cy="14401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dirty="0" smtClean="0">
                <a:ln w="11430"/>
                <a:solidFill>
                  <a:srgbClr val="E64B1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vaut mieux prévenir </a:t>
            </a:r>
          </a:p>
          <a:p>
            <a:pPr algn="ctr"/>
            <a:r>
              <a:rPr lang="fr-FR" sz="5400" b="1" dirty="0" smtClean="0">
                <a:ln w="11430"/>
                <a:solidFill>
                  <a:srgbClr val="E64B1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 se lamenter</a:t>
            </a:r>
            <a:endParaRPr lang="fr-FR" sz="5400" b="1" cap="none" spc="0" dirty="0" smtClean="0">
              <a:ln w="11430"/>
              <a:solidFill>
                <a:srgbClr val="E64B1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212976"/>
            <a:ext cx="5256584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922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.bp.blogspot.com/-dEGHQDNuGDg/UEmW_TLhYZI/AAAAAAAAAJw/HmcHk-WDTr8/s1600/emergenci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644900"/>
            <a:ext cx="33432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51520" y="1129968"/>
            <a:ext cx="8640960" cy="193899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vaut mieux prévenir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 guérir.</a:t>
            </a:r>
            <a:endParaRPr lang="es-E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69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ble ope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631" b="10226"/>
          <a:stretch>
            <a:fillRect/>
          </a:stretch>
        </p:blipFill>
        <p:spPr>
          <a:xfrm>
            <a:off x="0" y="1988840"/>
            <a:ext cx="9144000" cy="4824536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971600" y="1700808"/>
            <a:ext cx="7200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/>
              <a:t>La voie de l’insensé est droite à ses yeux, mais celui qui écoute les conseils est sage.</a:t>
            </a:r>
          </a:p>
          <a:p>
            <a:pPr algn="ctr"/>
            <a:r>
              <a:rPr lang="es-CO" sz="4400" b="1" i="0" u="none" strike="noStrike" baseline="0" dirty="0" smtClean="0"/>
              <a:t> </a:t>
            </a:r>
            <a:r>
              <a:rPr lang="en-US" sz="4400" b="1" dirty="0" smtClean="0"/>
              <a:t>(</a:t>
            </a:r>
            <a:r>
              <a:rPr lang="fr-FR" sz="4400" b="1" dirty="0" smtClean="0"/>
              <a:t>Proverbes</a:t>
            </a:r>
            <a:r>
              <a:rPr lang="en-US" sz="4400" b="1" dirty="0" smtClean="0"/>
              <a:t> 12.15)</a:t>
            </a:r>
            <a:endParaRPr lang="es-CO" sz="4400" b="1" dirty="0"/>
          </a:p>
        </p:txBody>
      </p:sp>
    </p:spTree>
    <p:extLst>
      <p:ext uri="{BB962C8B-B14F-4D97-AF65-F5344CB8AC3E}">
        <p14:creationId xmlns:p14="http://schemas.microsoft.com/office/powerpoint/2010/main" val="29429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ble ope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631" b="10226"/>
          <a:stretch>
            <a:fillRect/>
          </a:stretch>
        </p:blipFill>
        <p:spPr>
          <a:xfrm>
            <a:off x="0" y="1988840"/>
            <a:ext cx="9144000" cy="4824536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971600" y="1988840"/>
            <a:ext cx="7200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/>
              <a:t>Le sage a de la crainte et s’écarte du mal, mais l’insensé s’emporte, il est plein d’assurance</a:t>
            </a:r>
            <a:r>
              <a:rPr lang="es-CO" sz="4400" b="1" dirty="0" smtClean="0"/>
              <a:t>.</a:t>
            </a:r>
            <a:endParaRPr lang="es-CO" sz="4400" b="1" dirty="0"/>
          </a:p>
          <a:p>
            <a:pPr algn="ctr"/>
            <a:r>
              <a:rPr lang="es-CO" sz="4400" b="1" i="0" u="none" strike="noStrike" baseline="0" dirty="0" smtClean="0"/>
              <a:t> </a:t>
            </a:r>
            <a:r>
              <a:rPr lang="en-US" sz="4400" b="1" dirty="0" smtClean="0"/>
              <a:t>(</a:t>
            </a:r>
            <a:r>
              <a:rPr lang="fr-FR" sz="4400" b="1" dirty="0" smtClean="0"/>
              <a:t>Proverbes</a:t>
            </a:r>
            <a:r>
              <a:rPr lang="en-US" sz="4400" b="1" dirty="0" smtClean="0"/>
              <a:t> 14.16)</a:t>
            </a:r>
            <a:endParaRPr lang="es-CO" sz="4400" b="1" dirty="0"/>
          </a:p>
        </p:txBody>
      </p:sp>
    </p:spTree>
    <p:extLst>
      <p:ext uri="{BB962C8B-B14F-4D97-AF65-F5344CB8AC3E}">
        <p14:creationId xmlns:p14="http://schemas.microsoft.com/office/powerpoint/2010/main" val="208575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ziadas.com/wp-content/uploads/2010/07/0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 rot="20394683">
            <a:off x="1990243" y="3762321"/>
            <a:ext cx="1455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Primaire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 rot="20238787">
            <a:off x="4077145" y="3092570"/>
            <a:ext cx="1708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Secondaire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 rot="20411588">
            <a:off x="6092767" y="2413654"/>
            <a:ext cx="1068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Tertiaire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483768" y="260648"/>
            <a:ext cx="42423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Médecine préventive</a:t>
            </a:r>
            <a:endParaRPr lang="fr-F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484784"/>
            <a:ext cx="4104456" cy="2862322"/>
          </a:xfrm>
          <a:prstGeom prst="rect">
            <a:avLst/>
          </a:prstGeom>
        </p:spPr>
        <p:txBody>
          <a:bodyPr wrap="square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fr-FR" sz="6000" b="1" dirty="0" smtClean="0"/>
              <a:t>Médecine préventive primaire</a:t>
            </a:r>
          </a:p>
        </p:txBody>
      </p:sp>
      <p:pic>
        <p:nvPicPr>
          <p:cNvPr id="4" name="Picture 2" descr="http://us.cdn4.123rf.com/168nwm/montego/montego1003/montego100300068/6597538-procesamiento-3d-de-cubo-rojo-sobre-fondo-blan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6" t="13011" r="12856" b="4901"/>
          <a:stretch>
            <a:fillRect/>
          </a:stretch>
        </p:blipFill>
        <p:spPr bwMode="auto">
          <a:xfrm>
            <a:off x="4202832" y="836712"/>
            <a:ext cx="461764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9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129</Words>
  <Application>Microsoft Office PowerPoint</Application>
  <PresentationFormat>Affichage à l'écran (4:3)</PresentationFormat>
  <Paragraphs>27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Tema de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AmSavS Creation´s 2008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</dc:creator>
  <cp:lastModifiedBy>oculi myriam</cp:lastModifiedBy>
  <cp:revision>12</cp:revision>
  <dcterms:created xsi:type="dcterms:W3CDTF">2013-12-17T11:28:50Z</dcterms:created>
  <dcterms:modified xsi:type="dcterms:W3CDTF">2014-07-02T12:18:12Z</dcterms:modified>
</cp:coreProperties>
</file>