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2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1EE2-1DF6-419B-A981-53F421389A79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34018-E630-450A-A986-DD37CF7C61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8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Controverse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4018-E630-450A-A986-DD37CF7C619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91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mort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4018-E630-450A-A986-DD37CF7C619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91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E2D2-62B3-4D30-B263-0057CC8E73CC}" type="datetimeFigureOut">
              <a:rPr lang="es-ES" smtClean="0"/>
              <a:pPr/>
              <a:t>02/07/2014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85EE-CAE4-44A1-B2F8-3C37BFF6CB8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q.ca/images/bibnegcar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44" y="1"/>
            <a:ext cx="4380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.macjams.com/song_art/54401_LaMalad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8368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terrorextremo.com/2011/mayo/dios-versus-sa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244027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71600" y="54868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Je mettrai inimitié entre toi et la femme, entre ta descendance et sa descendance : Celle-ci t’écrasera la tête, et tu lui écraseras le talon. </a:t>
            </a:r>
          </a:p>
          <a:p>
            <a:pPr algn="ctr"/>
            <a:r>
              <a:rPr lang="fr-FR" sz="4000" b="1" i="1" dirty="0" smtClean="0"/>
              <a:t>Genèse </a:t>
            </a:r>
            <a:r>
              <a:rPr lang="es-ES" sz="4000" b="1" i="1" dirty="0" smtClean="0"/>
              <a:t>3.15</a:t>
            </a:r>
            <a:endParaRPr lang="es-VE" sz="4000" b="1" i="1" dirty="0"/>
          </a:p>
        </p:txBody>
      </p:sp>
    </p:spTree>
    <p:extLst>
      <p:ext uri="{BB962C8B-B14F-4D97-AF65-F5344CB8AC3E}">
        <p14:creationId xmlns:p14="http://schemas.microsoft.com/office/powerpoint/2010/main" val="1837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rificio_cain_y_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435436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Cependant Caïn adressa la parole à son frère Abel et comme ils étaient dans les champs, Caïn se dressa contre son frère Abel et le tua. </a:t>
            </a:r>
          </a:p>
          <a:p>
            <a:pPr algn="ctr"/>
            <a:r>
              <a:rPr lang="fr-FR" sz="4000" b="1" i="1" dirty="0" smtClean="0"/>
              <a:t>Genèse </a:t>
            </a:r>
            <a:r>
              <a:rPr lang="es-ES" sz="4000" b="1" i="1" dirty="0" smtClean="0"/>
              <a:t>4.8</a:t>
            </a:r>
            <a:endParaRPr lang="es-VE" sz="4000" b="1" i="1" dirty="0"/>
          </a:p>
        </p:txBody>
      </p:sp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JA9N62SX_Mk/SXnTLIMdMPI/AAAAAAAACKU/BqdYuWgt1Ak/s400/Cain+y+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44001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0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meleg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71600" y="692696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Le dragon se tint debout devant la femme qui allait enfanter, afin de dévorer son enfant, dès qu’elle l’aurait enfanté. </a:t>
            </a:r>
          </a:p>
          <a:p>
            <a:pPr algn="ctr"/>
            <a:r>
              <a:rPr lang="fr-FR" sz="4000" b="1" i="1" dirty="0" smtClean="0"/>
              <a:t>Apocalypse </a:t>
            </a:r>
            <a:r>
              <a:rPr lang="es-ES" sz="4000" b="1" i="1" dirty="0" smtClean="0"/>
              <a:t>12.4</a:t>
            </a:r>
            <a:endParaRPr lang="es-VE" sz="4000" b="1" i="1" dirty="0"/>
          </a:p>
        </p:txBody>
      </p:sp>
    </p:spTree>
    <p:extLst>
      <p:ext uri="{BB962C8B-B14F-4D97-AF65-F5344CB8AC3E}">
        <p14:creationId xmlns:p14="http://schemas.microsoft.com/office/powerpoint/2010/main" val="35476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91221-herodes-matanza-de-los-inocentes-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se-y-maria-sobre-un-burro-hacia-b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971600" y="908720"/>
            <a:ext cx="6624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Le dragon fut irrité contre la femme, et il s’en alla faire la guerre au reste de sa descendance, à ceux qui gardent les commandements de Dieu et qui retiennent le témoignage de Jésus.</a:t>
            </a:r>
          </a:p>
          <a:p>
            <a:pPr algn="ctr"/>
            <a:r>
              <a:rPr lang="fr-FR" sz="4000" b="1" i="1" dirty="0" smtClean="0"/>
              <a:t>Apocalypse </a:t>
            </a:r>
            <a:r>
              <a:rPr lang="es-ES" sz="4000" b="1" i="1" dirty="0" smtClean="0"/>
              <a:t>12.17 </a:t>
            </a:r>
            <a:endParaRPr lang="es-VE" sz="4000" b="1" i="1" dirty="0"/>
          </a:p>
        </p:txBody>
      </p:sp>
    </p:spTree>
    <p:extLst>
      <p:ext uri="{BB962C8B-B14F-4D97-AF65-F5344CB8AC3E}">
        <p14:creationId xmlns:p14="http://schemas.microsoft.com/office/powerpoint/2010/main" val="9229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87624" y="1822172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La maladie est une altération dans la fonction de la santé d’un organisme vivant, animal ou végétal.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71600" y="98072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Celui qui commet le péché est du diable, car le diable pèche dès le commencement. Le Fils de Dieu est apparu, afin de détruire les œuvres du diable</a:t>
            </a:r>
            <a:r>
              <a:rPr lang="es-CO" sz="4400" b="1" dirty="0" smtClean="0"/>
              <a:t>.</a:t>
            </a:r>
            <a:endParaRPr lang="es-CO" sz="4400" b="1" dirty="0"/>
          </a:p>
          <a:p>
            <a:pPr algn="ctr"/>
            <a:r>
              <a:rPr lang="es-CO" sz="4400" b="1" dirty="0"/>
              <a:t> </a:t>
            </a:r>
            <a:r>
              <a:rPr lang="en-US" sz="4400" b="1" dirty="0"/>
              <a:t>(</a:t>
            </a:r>
            <a:r>
              <a:rPr lang="en-US" sz="4400" b="1" dirty="0" smtClean="0"/>
              <a:t>1 Jean 3.8)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23816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freepik.com/photos-libre/femme--malade--statoscope--la-maladie_3333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869"/>
            <a:ext cx="9205600" cy="68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76410" y="44624"/>
            <a:ext cx="56957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fr-FR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maladie</a:t>
            </a:r>
            <a:endParaRPr lang="fr-FR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5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istoraul.com/LaBiblia/Galeria_Divina/Genesis/cuadros/pecado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migueljara.com/wp-content/uploads/2012/03/Mi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4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692696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Il répondit : J’ai entendu ta voix dans le jardin et j’ai eu peur, parce que je suis nu ; je me suis donc caché.</a:t>
            </a:r>
          </a:p>
          <a:p>
            <a:pPr algn="ctr"/>
            <a:r>
              <a:rPr lang="fr-FR" sz="4400" b="1" i="1" dirty="0" smtClean="0"/>
              <a:t>Genèse </a:t>
            </a:r>
            <a:r>
              <a:rPr lang="es-ES" sz="4400" b="1" i="1" dirty="0" smtClean="0"/>
              <a:t>3.10</a:t>
            </a:r>
            <a:endParaRPr lang="es-VE" sz="4400" b="1" i="1" dirty="0"/>
          </a:p>
        </p:txBody>
      </p:sp>
      <p:pic>
        <p:nvPicPr>
          <p:cNvPr id="4" name="Picture 3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netelerevue.be/imf/c/eyJtYXNrIjoiNjE4eDM5NyIsIm0iOjd9/images/actus_teles/logo-controverse-12-rt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3"/>
          <a:stretch/>
        </p:blipFill>
        <p:spPr bwMode="auto">
          <a:xfrm>
            <a:off x="0" y="1271408"/>
            <a:ext cx="9144000" cy="45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inetelerevue.be/imf/c/eyJtYXNrIjoiNjE4eDM5NyIsIm0iOjd9/images/actus_teles/logo-controverse-12-rt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0" b="23123"/>
          <a:stretch/>
        </p:blipFill>
        <p:spPr bwMode="auto">
          <a:xfrm>
            <a:off x="0" y="5501995"/>
            <a:ext cx="9144000" cy="13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inetelerevue.be/imf/c/eyJtYXNrIjoiNjE4eDM5NyIsIm0iOjd9/images/actus_teles/logo-controverse-12-rt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0" b="25520"/>
          <a:stretch/>
        </p:blipFill>
        <p:spPr bwMode="auto">
          <a:xfrm>
            <a:off x="0" y="1"/>
            <a:ext cx="9180512" cy="12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690949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L’homme répondit : C’est la femme que tu as mise auprès de moi qui m’a donné de l’arbre, et j’en ai mangé. </a:t>
            </a:r>
          </a:p>
          <a:p>
            <a:pPr algn="ctr"/>
            <a:r>
              <a:rPr lang="fr-FR" sz="4400" b="1" i="1" dirty="0" smtClean="0"/>
              <a:t>Genèse 3.12</a:t>
            </a:r>
            <a:endParaRPr lang="fr-FR" sz="4400" b="1" i="1" dirty="0"/>
          </a:p>
        </p:txBody>
      </p:sp>
      <p:pic>
        <p:nvPicPr>
          <p:cNvPr id="4" name="Picture 3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hotos-a.xx.fbcdn.net/hphotos-ash4/426965_348315231880443_75406941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9464"/>
            <a:ext cx="9144000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gerian" pitchFamily="82" charset="0"/>
              </a:rPr>
              <a:t>décès</a:t>
            </a:r>
            <a:endParaRPr lang="fr-FR" sz="9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71600" y="980728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L’Éternel Dieu fit à Adam et à sa femme des habits de peau, dont il les revêtit.</a:t>
            </a:r>
          </a:p>
          <a:p>
            <a:pPr algn="ctr"/>
            <a:r>
              <a:rPr lang="fr-FR" sz="4400" b="1" i="1" dirty="0" smtClean="0"/>
              <a:t>Genèse 3.21</a:t>
            </a:r>
            <a:endParaRPr lang="fr-FR" sz="4400" b="1" i="1" dirty="0"/>
          </a:p>
        </p:txBody>
      </p:sp>
    </p:spTree>
    <p:extLst>
      <p:ext uri="{BB962C8B-B14F-4D97-AF65-F5344CB8AC3E}">
        <p14:creationId xmlns:p14="http://schemas.microsoft.com/office/powerpoint/2010/main" val="109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259</Words>
  <Application>Microsoft Office PowerPoint</Application>
  <PresentationFormat>Affichage à l'écran (4:3)</PresentationFormat>
  <Paragraphs>23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 Acosta</dc:creator>
  <cp:lastModifiedBy>oculi myriam</cp:lastModifiedBy>
  <cp:revision>15</cp:revision>
  <dcterms:created xsi:type="dcterms:W3CDTF">2013-09-23T22:17:12Z</dcterms:created>
  <dcterms:modified xsi:type="dcterms:W3CDTF">2014-07-02T12:16:23Z</dcterms:modified>
</cp:coreProperties>
</file>