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2" r:id="rId11"/>
    <p:sldId id="266" r:id="rId12"/>
    <p:sldId id="267" r:id="rId13"/>
    <p:sldId id="268" r:id="rId14"/>
    <p:sldId id="273" r:id="rId15"/>
    <p:sldId id="281" r:id="rId16"/>
    <p:sldId id="274" r:id="rId17"/>
    <p:sldId id="275" r:id="rId18"/>
    <p:sldId id="285" r:id="rId19"/>
    <p:sldId id="276" r:id="rId20"/>
    <p:sldId id="286" r:id="rId21"/>
    <p:sldId id="277" r:id="rId22"/>
    <p:sldId id="287" r:id="rId23"/>
    <p:sldId id="278" r:id="rId24"/>
    <p:sldId id="288" r:id="rId25"/>
    <p:sldId id="279" r:id="rId26"/>
    <p:sldId id="289" r:id="rId27"/>
    <p:sldId id="283" r:id="rId28"/>
    <p:sldId id="290" r:id="rId29"/>
    <p:sldId id="284" r:id="rId30"/>
    <p:sldId id="291" r:id="rId31"/>
    <p:sldId id="280" r:id="rId32"/>
    <p:sldId id="282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B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144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D842CF4-6E8A-4EAB-ACFD-E24D3D0874D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339FAAF-0E65-48C9-BCA2-F3737BF70CC6}" type="datetimeFigureOut">
              <a:rPr lang="fr-FR" smtClean="0"/>
              <a:t>10/05/2013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5400" dirty="0" smtClean="0">
                <a:solidFill>
                  <a:schemeClr val="tx1"/>
                </a:solidFill>
              </a:rPr>
              <a:t>QUELLE PERSPECTIVE D’AVENIR</a:t>
            </a:r>
            <a:endParaRPr lang="fr-FR" sz="54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4581128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Pour le célibataire?</a:t>
            </a:r>
          </a:p>
        </p:txBody>
      </p:sp>
    </p:spTree>
    <p:extLst>
      <p:ext uri="{BB962C8B-B14F-4D97-AF65-F5344CB8AC3E}">
        <p14:creationId xmlns:p14="http://schemas.microsoft.com/office/powerpoint/2010/main" val="1089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3. Décider de servir les hommes.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La règle d’argent: </a:t>
            </a:r>
            <a:r>
              <a:rPr lang="fr-FR" sz="4400" b="1" dirty="0" err="1" smtClean="0">
                <a:solidFill>
                  <a:srgbClr val="0C0B08"/>
                </a:solidFill>
              </a:rPr>
              <a:t>Matth</a:t>
            </a:r>
            <a:r>
              <a:rPr lang="fr-FR" sz="4400" b="1" dirty="0" smtClean="0">
                <a:solidFill>
                  <a:srgbClr val="0C0B08"/>
                </a:solidFill>
              </a:rPr>
              <a:t>. 7:12;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L’altruisme: </a:t>
            </a:r>
            <a:r>
              <a:rPr lang="fr-FR" sz="4400" b="1" dirty="0" err="1" smtClean="0">
                <a:solidFill>
                  <a:srgbClr val="0C0B08"/>
                </a:solidFill>
              </a:rPr>
              <a:t>Matth</a:t>
            </a:r>
            <a:r>
              <a:rPr lang="fr-FR" sz="4400" b="1" dirty="0" smtClean="0">
                <a:solidFill>
                  <a:srgbClr val="0C0B08"/>
                </a:solidFill>
              </a:rPr>
              <a:t>. 25:35, 40.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L’évangélisation: Ex. Paul.</a:t>
            </a:r>
          </a:p>
          <a:p>
            <a:endParaRPr lang="fr-FR" sz="4400" b="1" dirty="0" smtClean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2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A) Des promesses: 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1°) Psaumes 37: 3-5. Dieu est capable de donner ce que nous désirons.</a:t>
            </a:r>
          </a:p>
        </p:txBody>
      </p:sp>
    </p:spTree>
    <p:extLst>
      <p:ext uri="{BB962C8B-B14F-4D97-AF65-F5344CB8AC3E}">
        <p14:creationId xmlns:p14="http://schemas.microsoft.com/office/powerpoint/2010/main" val="12040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A) Des promesses: </a:t>
            </a:r>
          </a:p>
          <a:p>
            <a:r>
              <a:rPr lang="fr-FR" sz="4400" b="1" dirty="0">
                <a:solidFill>
                  <a:srgbClr val="0C0B08"/>
                </a:solidFill>
              </a:rPr>
              <a:t>2</a:t>
            </a:r>
            <a:r>
              <a:rPr lang="fr-FR" sz="4400" b="1" dirty="0" smtClean="0">
                <a:solidFill>
                  <a:srgbClr val="0C0B08"/>
                </a:solidFill>
              </a:rPr>
              <a:t>°) </a:t>
            </a:r>
            <a:r>
              <a:rPr lang="fr-FR" sz="4400" b="1" dirty="0" err="1" smtClean="0">
                <a:solidFill>
                  <a:srgbClr val="0C0B08"/>
                </a:solidFill>
              </a:rPr>
              <a:t>Prov</a:t>
            </a:r>
            <a:r>
              <a:rPr lang="fr-FR" sz="4400" b="1" dirty="0" smtClean="0">
                <a:solidFill>
                  <a:srgbClr val="0C0B08"/>
                </a:solidFill>
              </a:rPr>
              <a:t>. 3: 5-7. Il peut rendre les choses possibles en palliant à des difficultés.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>
                <a:solidFill>
                  <a:srgbClr val="0C0B08"/>
                </a:solidFill>
              </a:rPr>
              <a:t>B</a:t>
            </a:r>
            <a:r>
              <a:rPr lang="fr-FR" sz="4400" b="1" dirty="0" smtClean="0">
                <a:solidFill>
                  <a:srgbClr val="0C0B08"/>
                </a:solidFill>
              </a:rPr>
              <a:t>) Es. 48: 17, 18. </a:t>
            </a:r>
            <a:r>
              <a:rPr lang="fr-FR" sz="4400" b="1" dirty="0" smtClean="0">
                <a:solidFill>
                  <a:srgbClr val="0070C0"/>
                </a:solidFill>
              </a:rPr>
              <a:t>Direction divine</a:t>
            </a:r>
            <a:r>
              <a:rPr lang="fr-FR" sz="4400" b="1" dirty="0" smtClean="0">
                <a:solidFill>
                  <a:srgbClr val="0C0B08"/>
                </a:solidFill>
              </a:rPr>
              <a:t>. Dieu nous donne des signes pour discerner qui est en face de nous. Il faut rester attentifs et ne pas vouloir à tout prix avancer quand on sent que quelque chose ne va pas.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C) Job 33: 14-18. Dieu peu guider par les songes.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6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>
                <a:solidFill>
                  <a:srgbClr val="0C0B08"/>
                </a:solidFill>
              </a:rPr>
              <a:t>D</a:t>
            </a:r>
            <a:r>
              <a:rPr lang="fr-FR" sz="4400" b="1" dirty="0" smtClean="0">
                <a:solidFill>
                  <a:srgbClr val="0C0B08"/>
                </a:solidFill>
              </a:rPr>
              <a:t>) Ps.  127: 1, 2. Risque à ne pas prendre.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Option B: </a:t>
            </a:r>
            <a:r>
              <a:rPr lang="fr-FR" sz="4400" b="1" dirty="0"/>
              <a:t>continuer à </a:t>
            </a:r>
            <a:r>
              <a:rPr lang="fr-FR" sz="4400" b="1" dirty="0">
                <a:solidFill>
                  <a:srgbClr val="00B050"/>
                </a:solidFill>
              </a:rPr>
              <a:t>espérer et chercher</a:t>
            </a:r>
            <a:r>
              <a:rPr lang="fr-FR" sz="4400" b="1" dirty="0"/>
              <a:t> l’âme sœur</a:t>
            </a:r>
            <a:r>
              <a:rPr lang="fr-FR" sz="4400" b="1" dirty="0" smtClean="0"/>
              <a:t>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Moyens à dispositions.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E) Pesez bien les traits de caractère de celui ou de celle que vous fréquentez.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Ministère de la Guérison, p. 303, 304</a:t>
            </a:r>
            <a:r>
              <a:rPr lang="fr-FR" sz="4400" b="1" dirty="0" smtClean="0"/>
              <a:t>. 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C'est </a:t>
            </a:r>
            <a:r>
              <a:rPr lang="fr-FR" sz="4400" b="1" dirty="0">
                <a:solidFill>
                  <a:srgbClr val="0C0B08"/>
                </a:solidFill>
              </a:rPr>
              <a:t>en Dieu seul qu'un mariage peut être contracté </a:t>
            </a:r>
            <a:r>
              <a:rPr lang="fr-FR" sz="4400" b="1" dirty="0" smtClean="0">
                <a:solidFill>
                  <a:srgbClr val="0C0B08"/>
                </a:solidFill>
              </a:rPr>
              <a:t>dans </a:t>
            </a:r>
            <a:r>
              <a:rPr lang="fr-FR" sz="4400" b="1" dirty="0">
                <a:solidFill>
                  <a:srgbClr val="0C0B08"/>
                </a:solidFill>
              </a:rPr>
              <a:t>les meilleures conditions possibles.  Que l'amour humain soit inspiré par l'amour divin jusque dans ses manifestations les plus </a:t>
            </a:r>
            <a:r>
              <a:rPr lang="fr-FR" sz="4400" b="1" dirty="0" smtClean="0">
                <a:solidFill>
                  <a:srgbClr val="0C0B08"/>
                </a:solidFill>
              </a:rPr>
              <a:t>intimes.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C0B08"/>
                </a:solidFill>
              </a:rPr>
              <a:t>Une </a:t>
            </a:r>
            <a:r>
              <a:rPr lang="fr-FR" sz="4400" b="1" dirty="0">
                <a:solidFill>
                  <a:srgbClr val="0C0B08"/>
                </a:solidFill>
              </a:rPr>
              <a:t>affection profonde, véritable et désintéressée ne s'épanouit que dans le cœur où règne le Christ.</a:t>
            </a:r>
          </a:p>
          <a:p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4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4400" b="1" dirty="0">
                <a:solidFill>
                  <a:srgbClr val="0C0B08"/>
                </a:solidFill>
              </a:rPr>
              <a:t>L'amour est un don précieux que nous recevons </a:t>
            </a:r>
            <a:r>
              <a:rPr lang="fr-FR" sz="4400" b="1" dirty="0" smtClean="0">
                <a:solidFill>
                  <a:srgbClr val="0C0B08"/>
                </a:solidFill>
              </a:rPr>
              <a:t>de Jésus</a:t>
            </a:r>
            <a:r>
              <a:rPr lang="fr-FR" sz="4400" b="1" dirty="0">
                <a:solidFill>
                  <a:srgbClr val="0C0B08"/>
                </a:solidFill>
              </a:rPr>
              <a:t>.  L'affection pure et sainte n'est pas un sentiment c'est un principe. Ceux qui sont guidés par un véritable amour ne sont ni aveugles, ni déraisonnables. </a:t>
            </a:r>
          </a:p>
        </p:txBody>
      </p:sp>
    </p:spTree>
    <p:extLst>
      <p:ext uri="{BB962C8B-B14F-4D97-AF65-F5344CB8AC3E}">
        <p14:creationId xmlns:p14="http://schemas.microsoft.com/office/powerpoint/2010/main" val="35664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Option A: </a:t>
            </a:r>
            <a:r>
              <a:rPr lang="fr-FR" sz="4400" b="1" dirty="0" smtClean="0">
                <a:solidFill>
                  <a:srgbClr val="0070C0"/>
                </a:solidFill>
              </a:rPr>
              <a:t>Rester seul.</a:t>
            </a:r>
          </a:p>
          <a:p>
            <a:endParaRPr lang="fr-FR" sz="4400" b="1" dirty="0" smtClean="0"/>
          </a:p>
          <a:p>
            <a:r>
              <a:rPr lang="fr-FR" sz="4400" b="1" dirty="0" smtClean="0"/>
              <a:t>Option B: continuer à </a:t>
            </a:r>
            <a:r>
              <a:rPr lang="fr-FR" sz="4400" b="1" dirty="0" smtClean="0">
                <a:solidFill>
                  <a:srgbClr val="00B050"/>
                </a:solidFill>
              </a:rPr>
              <a:t>espérer et chercher</a:t>
            </a:r>
            <a:r>
              <a:rPr lang="fr-FR" sz="4400" b="1" dirty="0" smtClean="0"/>
              <a:t> l’âme sœur.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19907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C0B08"/>
                </a:solidFill>
              </a:rPr>
              <a:t>Influencés </a:t>
            </a:r>
            <a:r>
              <a:rPr lang="fr-FR" sz="4400" b="1" dirty="0">
                <a:solidFill>
                  <a:srgbClr val="0C0B08"/>
                </a:solidFill>
              </a:rPr>
              <a:t>par le Saint-Esprit, ils aiment Dieu par-dessus tout et leur prochain comme eux-mêmes.</a:t>
            </a:r>
          </a:p>
          <a:p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4400" b="1" dirty="0">
                <a:solidFill>
                  <a:srgbClr val="0C0B08"/>
                </a:solidFill>
              </a:rPr>
              <a:t>Que ceux qui envisagent le mariage pèsent chaque sentiment et surveillent chaque manifestation du caractère de celui ou de celle à qui ils pensent unir leur destin. Que chaque pas vers cette union soit caractérisé par la modestie, </a:t>
            </a:r>
          </a:p>
        </p:txBody>
      </p:sp>
    </p:spTree>
    <p:extLst>
      <p:ext uri="{BB962C8B-B14F-4D97-AF65-F5344CB8AC3E}">
        <p14:creationId xmlns:p14="http://schemas.microsoft.com/office/powerpoint/2010/main" val="28717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4400" b="1" dirty="0" smtClean="0">
                <a:solidFill>
                  <a:srgbClr val="0C0B08"/>
                </a:solidFill>
              </a:rPr>
              <a:t>la </a:t>
            </a:r>
            <a:r>
              <a:rPr lang="fr-FR" sz="4400" b="1" dirty="0">
                <a:solidFill>
                  <a:srgbClr val="0C0B08"/>
                </a:solidFill>
              </a:rPr>
              <a:t>simplicité, la sincérité et le désir ardent de plaire à Dieu et de l'honorer. Le mariage influe sur la vie présente et sur la vie future.  Un chrétien sincère ne formera pas de projets que Dieu ne puisse approuver.</a:t>
            </a:r>
          </a:p>
          <a:p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>
                <a:solidFill>
                  <a:srgbClr val="0C0B08"/>
                </a:solidFill>
              </a:rPr>
              <a:t>Si vous avez le bonheur de posséder des parents pieux, sollicitez leurs conseils. Exposez-leur vos intentions et profitez de leur expérience; </a:t>
            </a:r>
          </a:p>
        </p:txBody>
      </p:sp>
    </p:spTree>
    <p:extLst>
      <p:ext uri="{BB962C8B-B14F-4D97-AF65-F5344CB8AC3E}">
        <p14:creationId xmlns:p14="http://schemas.microsoft.com/office/powerpoint/2010/main" val="32891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 smtClean="0">
                <a:solidFill>
                  <a:srgbClr val="0C0B08"/>
                </a:solidFill>
              </a:rPr>
              <a:t>vous </a:t>
            </a:r>
            <a:r>
              <a:rPr lang="fr-FR" sz="4400" b="1" dirty="0">
                <a:solidFill>
                  <a:srgbClr val="0C0B08"/>
                </a:solidFill>
              </a:rPr>
              <a:t>vous éviterez ainsi bien des chagrins.  Par-dessus tout, faites du Christ votre conseiller, et étudiez sa Parole avec prière.</a:t>
            </a:r>
          </a:p>
          <a:p>
            <a:pPr marL="114300" indent="0">
              <a:buNone/>
            </a:pP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>
                <a:solidFill>
                  <a:srgbClr val="0C0B08"/>
                </a:solidFill>
              </a:rPr>
              <a:t>Une jeune fille ne doit accepter pour époux qu'un jeune homme au caractère pur et viril, diligent, entreprenant et honnête, aimant et craignant Dieu. </a:t>
            </a:r>
          </a:p>
        </p:txBody>
      </p:sp>
    </p:spTree>
    <p:extLst>
      <p:ext uri="{BB962C8B-B14F-4D97-AF65-F5344CB8AC3E}">
        <p14:creationId xmlns:p14="http://schemas.microsoft.com/office/powerpoint/2010/main" val="4803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 smtClean="0">
                <a:solidFill>
                  <a:srgbClr val="0C0B08"/>
                </a:solidFill>
              </a:rPr>
              <a:t>Le </a:t>
            </a:r>
            <a:r>
              <a:rPr lang="fr-FR" sz="4400" b="1" dirty="0">
                <a:solidFill>
                  <a:srgbClr val="0C0B08"/>
                </a:solidFill>
              </a:rPr>
              <a:t>jeune homme choisira pour épouse une personne qui sache porter sa part des fardeaux de la vie, dont l'influence l'ennoblisse et l'élève, et qui le rende heureux par son amour.</a:t>
            </a:r>
          </a:p>
          <a:p>
            <a:pPr marL="114300" indent="0">
              <a:buNone/>
            </a:pP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000" b="1" dirty="0" smtClean="0">
                <a:solidFill>
                  <a:srgbClr val="0070C0"/>
                </a:solidFill>
              </a:rPr>
              <a:t>A SAVOIR: </a:t>
            </a:r>
          </a:p>
          <a:p>
            <a:pPr marL="114300" indent="0">
              <a:buNone/>
            </a:pPr>
            <a:r>
              <a:rPr lang="fr-FR" sz="4400" b="1" dirty="0" smtClean="0">
                <a:solidFill>
                  <a:srgbClr val="0C0B08"/>
                </a:solidFill>
              </a:rPr>
              <a:t>Lorsque </a:t>
            </a:r>
            <a:r>
              <a:rPr lang="fr-FR" sz="4400" b="1" dirty="0">
                <a:solidFill>
                  <a:srgbClr val="0C0B08"/>
                </a:solidFill>
              </a:rPr>
              <a:t>les nouveaux mariés se trouvent en face des difficultés, la poésie dont l'imagination avait enveloppé le mariage disparaît.  </a:t>
            </a:r>
            <a:endParaRPr lang="fr-FR" sz="48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 smtClean="0">
                <a:solidFill>
                  <a:srgbClr val="0C0B08"/>
                </a:solidFill>
              </a:rPr>
              <a:t>Ils </a:t>
            </a:r>
            <a:r>
              <a:rPr lang="fr-FR" sz="4400" b="1" dirty="0">
                <a:solidFill>
                  <a:srgbClr val="0C0B08"/>
                </a:solidFill>
              </a:rPr>
              <a:t>apprennent à se connaître tels qu'ils sont réellement, ce qui leur avait été impossible jusqu'alors. Cette période est la plus critique de leur existence. </a:t>
            </a:r>
            <a:endParaRPr lang="fr-FR" sz="48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000" b="1" dirty="0" smtClean="0">
                <a:solidFill>
                  <a:srgbClr val="0070C0"/>
                </a:solidFill>
              </a:rPr>
              <a:t>A SAVOIR:</a:t>
            </a:r>
            <a:r>
              <a:rPr lang="fr-FR" sz="4000" dirty="0" smtClean="0"/>
              <a:t>.  </a:t>
            </a:r>
            <a:r>
              <a:rPr lang="fr-FR" sz="4000" b="1" dirty="0" smtClean="0">
                <a:solidFill>
                  <a:srgbClr val="0C0B08"/>
                </a:solidFill>
              </a:rPr>
              <a:t>Le bonheur et le succès de toute leur vie future dépendent de l'attitude qu'ils auront à ce moment-là.  S'ils découvrent l'un chez l'autre des défauts, 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Option A: </a:t>
            </a:r>
            <a:r>
              <a:rPr lang="fr-FR" sz="4400" b="1" dirty="0" smtClean="0">
                <a:solidFill>
                  <a:srgbClr val="0070C0"/>
                </a:solidFill>
              </a:rPr>
              <a:t>Rester seul.</a:t>
            </a:r>
          </a:p>
          <a:p>
            <a:r>
              <a:rPr lang="fr-FR" sz="4400" b="1" dirty="0" smtClean="0"/>
              <a:t>Avec cette option, il faut la sublimation par rapport aux pulsions sexuelles créant les désirs sexuels.</a:t>
            </a:r>
          </a:p>
        </p:txBody>
      </p:sp>
    </p:spTree>
    <p:extLst>
      <p:ext uri="{BB962C8B-B14F-4D97-AF65-F5344CB8AC3E}">
        <p14:creationId xmlns:p14="http://schemas.microsoft.com/office/powerpoint/2010/main" val="3026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fr-FR" sz="4000" b="1" dirty="0" smtClean="0">
                <a:solidFill>
                  <a:srgbClr val="0C0B08"/>
                </a:solidFill>
              </a:rPr>
              <a:t>ces </a:t>
            </a:r>
            <a:r>
              <a:rPr lang="fr-FR" sz="4000" b="1" dirty="0">
                <a:solidFill>
                  <a:srgbClr val="0C0B08"/>
                </a:solidFill>
              </a:rPr>
              <a:t>cœurs que l'amour a unis apercevront aussi des qualités excellentes jusqu'alors insoupçonnées. Il faut chercher à discerner celles-ci plutôt que ceux-là. C'est souvent l'attitude de l'un des conjoints qui détermine celle de l'autre</a:t>
            </a:r>
            <a:r>
              <a:rPr lang="fr-FR" sz="4000" b="1" dirty="0" smtClean="0">
                <a:solidFill>
                  <a:srgbClr val="0C0B08"/>
                </a:solidFill>
              </a:rPr>
              <a:t>. 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0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 smtClean="0"/>
              <a:t>Proverbes </a:t>
            </a:r>
            <a:r>
              <a:rPr lang="fr-FR" sz="4400" b="1" dirty="0"/>
              <a:t>19:14; 31 : 11, 12, 26-29 ; 18 </a:t>
            </a:r>
            <a:r>
              <a:rPr lang="fr-FR" sz="4400" b="1" dirty="0" smtClean="0"/>
              <a:t>: 22.</a:t>
            </a:r>
          </a:p>
          <a:p>
            <a:pPr marL="114300" indent="0">
              <a:buNone/>
            </a:pP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4400" b="1" dirty="0" smtClean="0"/>
              <a:t>Conclusion: 1 Jean 5:14, 15.</a:t>
            </a:r>
            <a:endParaRPr lang="fr-FR" sz="4400" b="1" dirty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1. Décider d’être parmi les sauvés.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2. Décider de servir Dieu.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3. Décider de servir les hommes</a:t>
            </a:r>
          </a:p>
        </p:txBody>
      </p:sp>
    </p:spTree>
    <p:extLst>
      <p:ext uri="{BB962C8B-B14F-4D97-AF65-F5344CB8AC3E}">
        <p14:creationId xmlns:p14="http://schemas.microsoft.com/office/powerpoint/2010/main" val="227109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1. Décider d’être parmi les sauvés. Il faut se dire que le sexe est un aspect de ma vie et pas toute ma vie. 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Matthieu 5: 27-30.</a:t>
            </a:r>
          </a:p>
        </p:txBody>
      </p:sp>
    </p:spTree>
    <p:extLst>
      <p:ext uri="{BB962C8B-B14F-4D97-AF65-F5344CB8AC3E}">
        <p14:creationId xmlns:p14="http://schemas.microsoft.com/office/powerpoint/2010/main" val="41803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A) </a:t>
            </a:r>
            <a:r>
              <a:rPr lang="fr-FR" sz="4400" b="1" dirty="0" smtClean="0">
                <a:solidFill>
                  <a:srgbClr val="FF0000"/>
                </a:solidFill>
              </a:rPr>
              <a:t>Marc 8: 34-37</a:t>
            </a:r>
            <a:r>
              <a:rPr lang="fr-FR" sz="4400" b="1" dirty="0" smtClean="0">
                <a:solidFill>
                  <a:srgbClr val="0C0B08"/>
                </a:solidFill>
              </a:rPr>
              <a:t>. </a:t>
            </a:r>
            <a:r>
              <a:rPr lang="fr-FR" sz="4400" b="1" dirty="0">
                <a:solidFill>
                  <a:srgbClr val="0C0B08"/>
                </a:solidFill>
              </a:rPr>
              <a:t>L</a:t>
            </a:r>
            <a:r>
              <a:rPr lang="fr-FR" sz="4400" b="1" dirty="0" smtClean="0">
                <a:solidFill>
                  <a:srgbClr val="0C0B08"/>
                </a:solidFill>
              </a:rPr>
              <a:t>e renoncement au passager par rapport à l’éternel.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B) </a:t>
            </a:r>
            <a:r>
              <a:rPr lang="fr-FR" sz="4400" b="1" dirty="0" smtClean="0">
                <a:solidFill>
                  <a:srgbClr val="FF0000"/>
                </a:solidFill>
              </a:rPr>
              <a:t>Matthieu 26:41</a:t>
            </a:r>
            <a:r>
              <a:rPr lang="fr-FR" sz="4400" b="1" dirty="0" smtClean="0">
                <a:solidFill>
                  <a:srgbClr val="0C0B08"/>
                </a:solidFill>
              </a:rPr>
              <a:t>. Rester connecté par la prière.</a:t>
            </a:r>
          </a:p>
        </p:txBody>
      </p:sp>
    </p:spTree>
    <p:extLst>
      <p:ext uri="{BB962C8B-B14F-4D97-AF65-F5344CB8AC3E}">
        <p14:creationId xmlns:p14="http://schemas.microsoft.com/office/powerpoint/2010/main" val="39536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C) </a:t>
            </a:r>
            <a:r>
              <a:rPr lang="fr-FR" sz="4400" b="1" dirty="0" smtClean="0">
                <a:solidFill>
                  <a:srgbClr val="FF0000"/>
                </a:solidFill>
              </a:rPr>
              <a:t>Ps 119: 9-11; Ps 101:3</a:t>
            </a:r>
            <a:r>
              <a:rPr lang="fr-FR" sz="4400" b="1" dirty="0" smtClean="0">
                <a:solidFill>
                  <a:srgbClr val="0C0B08"/>
                </a:solidFill>
              </a:rPr>
              <a:t>. Nourrir son esprit avec la Parole de Dieu.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D) </a:t>
            </a:r>
            <a:r>
              <a:rPr lang="fr-FR" sz="4400" b="1" dirty="0" smtClean="0">
                <a:solidFill>
                  <a:srgbClr val="FF0000"/>
                </a:solidFill>
              </a:rPr>
              <a:t>Daniel 1:8</a:t>
            </a:r>
            <a:r>
              <a:rPr lang="fr-FR" sz="4400" b="1" dirty="0" smtClean="0">
                <a:solidFill>
                  <a:srgbClr val="0C0B08"/>
                </a:solidFill>
              </a:rPr>
              <a:t>. Prendre de fermes résolutions face à cet appétit naturel. (Joseph)</a:t>
            </a:r>
          </a:p>
        </p:txBody>
      </p:sp>
    </p:spTree>
    <p:extLst>
      <p:ext uri="{BB962C8B-B14F-4D97-AF65-F5344CB8AC3E}">
        <p14:creationId xmlns:p14="http://schemas.microsoft.com/office/powerpoint/2010/main" val="20334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E) Promesse de soutien de la part de Dieu.</a:t>
            </a:r>
          </a:p>
          <a:p>
            <a:r>
              <a:rPr lang="fr-FR" sz="4400" b="1" dirty="0" smtClean="0">
                <a:solidFill>
                  <a:srgbClr val="FF0000"/>
                </a:solidFill>
              </a:rPr>
              <a:t>1 Cor. 10: 13.  </a:t>
            </a:r>
            <a:r>
              <a:rPr lang="fr-FR" sz="4400" b="1" smtClean="0">
                <a:solidFill>
                  <a:srgbClr val="FF0000"/>
                </a:solidFill>
              </a:rPr>
              <a:t>(18/4/13)</a:t>
            </a:r>
            <a:endParaRPr lang="fr-FR" sz="4400" b="1" dirty="0" smtClean="0">
              <a:solidFill>
                <a:srgbClr val="FF0000"/>
              </a:solidFill>
            </a:endParaRPr>
          </a:p>
          <a:p>
            <a:r>
              <a:rPr lang="fr-FR" sz="4400" b="1" dirty="0" smtClean="0">
                <a:solidFill>
                  <a:srgbClr val="0C0B08"/>
                </a:solidFill>
              </a:rPr>
              <a:t>Es. 26: 2-7. Job 22:21-30.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1 Pierre 5: 6-11.</a:t>
            </a:r>
          </a:p>
        </p:txBody>
      </p:sp>
    </p:spTree>
    <p:extLst>
      <p:ext uri="{BB962C8B-B14F-4D97-AF65-F5344CB8AC3E}">
        <p14:creationId xmlns:p14="http://schemas.microsoft.com/office/powerpoint/2010/main" val="137902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Quelle perspective d’avenir?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Pour assumer avec efficacité: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2. Décider de servir Dieu.</a:t>
            </a:r>
          </a:p>
          <a:p>
            <a:r>
              <a:rPr lang="fr-FR" sz="4400" b="1" dirty="0">
                <a:solidFill>
                  <a:srgbClr val="0C0B08"/>
                </a:solidFill>
              </a:rPr>
              <a:t> </a:t>
            </a:r>
            <a:r>
              <a:rPr lang="fr-FR" sz="4400" b="1" dirty="0" smtClean="0">
                <a:solidFill>
                  <a:srgbClr val="0C0B08"/>
                </a:solidFill>
              </a:rPr>
              <a:t>1 Cor. 10:31; 6: 10, 11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 Rom. 12:1, 2</a:t>
            </a:r>
          </a:p>
          <a:p>
            <a:r>
              <a:rPr lang="fr-FR" sz="4400" b="1" dirty="0" smtClean="0">
                <a:solidFill>
                  <a:srgbClr val="0C0B08"/>
                </a:solidFill>
              </a:rPr>
              <a:t>1 Tim. 4: 8-12.</a:t>
            </a:r>
          </a:p>
          <a:p>
            <a:endParaRPr lang="fr-FR" sz="4400" b="1" dirty="0" smtClean="0">
              <a:solidFill>
                <a:srgbClr val="0C0B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58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2565</TotalTime>
  <Words>1106</Words>
  <Application>Microsoft Office PowerPoint</Application>
  <PresentationFormat>Affichage à l'écran (4:3)</PresentationFormat>
  <Paragraphs>104</Paragraphs>
  <Slides>32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Contiguïté</vt:lpstr>
      <vt:lpstr>QUELLE PERSPECTIVE D’AVENIR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  <vt:lpstr>Quelle perspective d’avenir?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PERSPECTIVE D’AVENIR</dc:title>
  <dc:creator>Toshiba</dc:creator>
  <cp:lastModifiedBy>Toshiba</cp:lastModifiedBy>
  <cp:revision>20</cp:revision>
  <dcterms:created xsi:type="dcterms:W3CDTF">2012-05-12T18:31:18Z</dcterms:created>
  <dcterms:modified xsi:type="dcterms:W3CDTF">2013-05-11T04:55:19Z</dcterms:modified>
</cp:coreProperties>
</file>