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DA13F-7AB0-4930-81DD-A3D812B17D30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46E80-C72D-4748-84F9-C860446688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46E80-C72D-4748-84F9-C860446688A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059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63287D-0233-4611-A5FC-ED853464050E}" type="datetimeFigureOut">
              <a:rPr lang="fr-FR" smtClean="0"/>
              <a:t>21/12/2013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06F0AD0-8796-4645-8C30-B464D0F3EEC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>
                <a:solidFill>
                  <a:schemeClr val="tx1"/>
                </a:solidFill>
              </a:rPr>
              <a:t>AVANT D’ENTRER EN MARIAGE</a:t>
            </a:r>
            <a:endParaRPr lang="fr-FR" sz="4400" b="1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4400" b="1" dirty="0" smtClean="0"/>
              <a:t>LES 4 MATURITES A ATTEINDRE 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213085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LES QAUTRE MATURITES A ATTEINDRE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71600" y="1556792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400" b="1" dirty="0" smtClean="0"/>
              <a:t>1. Maturité physique:</a:t>
            </a:r>
          </a:p>
          <a:p>
            <a:r>
              <a:rPr lang="fr-FR" sz="3600" b="1" dirty="0" err="1" smtClean="0"/>
              <a:t>Gen</a:t>
            </a:r>
            <a:r>
              <a:rPr lang="fr-FR" sz="3600" b="1" dirty="0" smtClean="0"/>
              <a:t>. 2:24. 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317965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LES QAUTRE MATURITES A ATTEINDRE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71600" y="1556792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400" b="1" dirty="0" smtClean="0"/>
              <a:t>2. Maturité émotionnelle. </a:t>
            </a:r>
          </a:p>
          <a:p>
            <a:pPr marL="0" indent="0">
              <a:buNone/>
            </a:pPr>
            <a:r>
              <a:rPr lang="fr-FR" sz="4400" b="1" dirty="0" smtClean="0"/>
              <a:t>Cantique 2: 1-7.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61135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LES QAUTRE MATURITES A ATTEINDRE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71600" y="1556792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400" b="1" dirty="0"/>
              <a:t>3</a:t>
            </a:r>
            <a:r>
              <a:rPr lang="fr-FR" sz="4400" b="1" dirty="0" smtClean="0"/>
              <a:t>. Maturité économique.</a:t>
            </a:r>
          </a:p>
          <a:p>
            <a:pPr marL="0" indent="0">
              <a:buNone/>
            </a:pPr>
            <a:r>
              <a:rPr lang="fr-FR" sz="4400" b="1" dirty="0" err="1" smtClean="0"/>
              <a:t>Gen</a:t>
            </a:r>
            <a:r>
              <a:rPr lang="fr-FR" sz="4400" b="1" dirty="0" smtClean="0"/>
              <a:t>. </a:t>
            </a:r>
            <a:r>
              <a:rPr lang="fr-FR" sz="4400" b="1" dirty="0"/>
              <a:t>1</a:t>
            </a:r>
            <a:r>
              <a:rPr lang="fr-FR" sz="4400" b="1" dirty="0" smtClean="0"/>
              <a:t>: 28,29</a:t>
            </a:r>
          </a:p>
          <a:p>
            <a:pPr marL="0" indent="0">
              <a:buNone/>
            </a:pPr>
            <a:r>
              <a:rPr lang="fr-FR" sz="4400" b="1" dirty="0" err="1" smtClean="0"/>
              <a:t>Gen</a:t>
            </a:r>
            <a:r>
              <a:rPr lang="fr-FR" sz="4400" b="1" dirty="0" smtClean="0"/>
              <a:t>. 29:15-30.</a:t>
            </a:r>
          </a:p>
          <a:p>
            <a:pPr marL="0" indent="0">
              <a:buNone/>
            </a:pPr>
            <a:r>
              <a:rPr lang="fr-FR" sz="4400" b="1" dirty="0" smtClean="0"/>
              <a:t>(Jacob-</a:t>
            </a:r>
            <a:r>
              <a:rPr lang="fr-FR" sz="4400" b="1" dirty="0" err="1" smtClean="0"/>
              <a:t>Rachelle</a:t>
            </a:r>
            <a:r>
              <a:rPr lang="fr-FR" sz="4400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358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LES </a:t>
            </a:r>
            <a:r>
              <a:rPr lang="fr-FR" b="1" dirty="0" smtClean="0">
                <a:solidFill>
                  <a:srgbClr val="FF0000"/>
                </a:solidFill>
              </a:rPr>
              <a:t>QUATRE </a:t>
            </a:r>
            <a:r>
              <a:rPr lang="fr-FR" b="1" dirty="0" smtClean="0">
                <a:solidFill>
                  <a:srgbClr val="FF0000"/>
                </a:solidFill>
              </a:rPr>
              <a:t>MATURITES A ATTEINDRE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71600" y="1556792"/>
            <a:ext cx="7772400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4400" b="1" dirty="0"/>
              <a:t>3</a:t>
            </a:r>
            <a:r>
              <a:rPr lang="fr-FR" sz="4400" b="1" dirty="0" smtClean="0"/>
              <a:t>. Maturité sociale.</a:t>
            </a:r>
            <a:r>
              <a:rPr lang="fr-FR" sz="4400" b="1" dirty="0"/>
              <a:t> </a:t>
            </a:r>
            <a:r>
              <a:rPr lang="fr-FR" sz="4400" b="1" dirty="0" err="1" smtClean="0"/>
              <a:t>Gen</a:t>
            </a:r>
            <a:r>
              <a:rPr lang="fr-FR" sz="4400" b="1" dirty="0" smtClean="0"/>
              <a:t>. 2:24.</a:t>
            </a:r>
          </a:p>
          <a:p>
            <a:pPr marL="0" indent="0">
              <a:buNone/>
            </a:pPr>
            <a:r>
              <a:rPr lang="fr-FR" sz="4400" b="1" dirty="0" smtClean="0"/>
              <a:t>Capable de prendre son indépendance pour former une nouvelle structure sociale, avec ses propres normes et règles. Les deux « je » entrent à tous égards dans un processus de « nous » sans la présence encombrante des parents.</a:t>
            </a:r>
          </a:p>
          <a:p>
            <a:pPr marL="0" indent="0">
              <a:buNone/>
            </a:pPr>
            <a:endParaRPr lang="fr-FR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6854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3912</TotalTime>
  <Words>97</Words>
  <Application>Microsoft Office PowerPoint</Application>
  <PresentationFormat>Affichage à l'écran (4:3)</PresentationFormat>
  <Paragraphs>17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Capitaux</vt:lpstr>
      <vt:lpstr>LES 4 MATURITES A ATTEINDRE </vt:lpstr>
      <vt:lpstr>LES QAUTRE MATURITES A ATTEINDRE</vt:lpstr>
      <vt:lpstr>LES QAUTRE MATURITES A ATTEINDRE</vt:lpstr>
      <vt:lpstr>LES QAUTRE MATURITES A ATTEINDRE</vt:lpstr>
      <vt:lpstr>LES QUATRE MATURITES A ATTEINDRE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4 AMTURITES A ATTEINDRE </dc:title>
  <dc:creator>Toshiba</dc:creator>
  <cp:lastModifiedBy>Toshiba</cp:lastModifiedBy>
  <cp:revision>7</cp:revision>
  <dcterms:created xsi:type="dcterms:W3CDTF">2012-05-10T17:41:38Z</dcterms:created>
  <dcterms:modified xsi:type="dcterms:W3CDTF">2013-12-21T13:29:25Z</dcterms:modified>
</cp:coreProperties>
</file>