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7544E24-792A-4A2D-B410-28C8BF8DFCCF}" type="datetimeFigureOut">
              <a:rPr lang="fr-FR" smtClean="0"/>
              <a:t>01/09/2010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09B273-EDC0-49D8-BA1E-171C2E4136B0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819400"/>
            <a:ext cx="6944816" cy="1752600"/>
          </a:xfrm>
        </p:spPr>
        <p:txBody>
          <a:bodyPr>
            <a:normAutofit fontScale="92500"/>
          </a:bodyPr>
          <a:lstStyle/>
          <a:p>
            <a:r>
              <a:rPr lang="fr-FR" sz="4000" dirty="0" smtClean="0"/>
              <a:t>De dire: « </a:t>
            </a:r>
            <a:r>
              <a:rPr lang="fr-FR" sz="4000" smtClean="0"/>
              <a:t>Je t’aime »</a:t>
            </a:r>
            <a:endParaRPr lang="fr-FR" sz="4000" dirty="0" smtClean="0"/>
          </a:p>
          <a:p>
            <a:r>
              <a:rPr lang="fr-FR" sz="4000" dirty="0" smtClean="0"/>
              <a:t>(</a:t>
            </a:r>
            <a:r>
              <a:rPr lang="fr-FR" sz="3200" dirty="0" smtClean="0">
                <a:solidFill>
                  <a:srgbClr val="FF0000"/>
                </a:solidFill>
              </a:rPr>
              <a:t>pour les maris</a:t>
            </a:r>
            <a:r>
              <a:rPr lang="fr-FR" sz="4000" dirty="0" smtClean="0"/>
              <a:t>)</a:t>
            </a:r>
            <a:endParaRPr lang="fr-FR" sz="40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5400" dirty="0" smtClean="0"/>
              <a:t>Cinquante façons</a:t>
            </a:r>
            <a:endParaRPr lang="fr-FR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400" b="1" dirty="0" smtClean="0"/>
              <a:t>17- Développez un vocabulaire tendre et utilisez-le souvent. </a:t>
            </a:r>
          </a:p>
          <a:p>
            <a:r>
              <a:rPr lang="fr-FR" sz="4400" b="1" dirty="0" smtClean="0"/>
              <a:t>18- Faites des compliments sur elle en sa présence aussi bien que derrière son dos.</a:t>
            </a:r>
            <a:endParaRPr lang="fr-FR" sz="4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19- Ecrivez-lui ou téléphonez-lui souvent quand vous êtes loin l’un de l’autre pendant un longtemps.</a:t>
            </a:r>
          </a:p>
          <a:p>
            <a:pPr>
              <a:buNone/>
            </a:pPr>
            <a:r>
              <a:rPr lang="fr-FR" sz="4000" b="1" dirty="0" smtClean="0"/>
              <a:t>   20- Faites-lui souvent savoir que vous êtes toujours heureux d’être marié  avec elle.</a:t>
            </a:r>
            <a:endParaRPr lang="fr-FR" sz="4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21- Sortez dîner dehors de temps en temps et prévoyez d’autres moments romantiques.</a:t>
            </a:r>
          </a:p>
          <a:p>
            <a:r>
              <a:rPr lang="fr-FR" sz="4000" b="1" dirty="0" smtClean="0"/>
              <a:t>22- Faites comme si vous reveniez de l’époque où vous vous fréquentiez.</a:t>
            </a:r>
            <a:endParaRPr lang="fr-FR" sz="4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23- Soyez attentif lorsqu’elle vous parle.</a:t>
            </a:r>
          </a:p>
          <a:p>
            <a:r>
              <a:rPr lang="fr-FR" sz="4000" b="1" dirty="0" smtClean="0"/>
              <a:t>24- Revivez la semaine qui a précédé votre mariage.</a:t>
            </a:r>
          </a:p>
          <a:p>
            <a:r>
              <a:rPr lang="fr-FR" sz="4000" b="1" dirty="0" smtClean="0"/>
              <a:t>25- Reproduisez tous les bons moments excitants de votre premier mois de mariage.</a:t>
            </a:r>
            <a:endParaRPr lang="fr-FR" sz="4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26- Laissez-lui du temps pour elle.</a:t>
            </a:r>
          </a:p>
          <a:p>
            <a:pPr>
              <a:buNone/>
            </a:pPr>
            <a:r>
              <a:rPr lang="fr-FR" sz="4000" b="1" dirty="0" smtClean="0"/>
              <a:t>   27- Traitez ses amis avec respect et cordialité. </a:t>
            </a:r>
          </a:p>
          <a:p>
            <a:pPr>
              <a:buNone/>
            </a:pPr>
            <a:r>
              <a:rPr lang="fr-FR" sz="4000" b="1" dirty="0" smtClean="0"/>
              <a:t> </a:t>
            </a:r>
            <a:r>
              <a:rPr lang="fr-FR" sz="4000" b="1" dirty="0" smtClean="0"/>
              <a:t>  28- Faite attention à ce qu’elle porte et soyez généreux en compliments.</a:t>
            </a:r>
            <a:endParaRPr lang="fr-FR" sz="4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29- Traitez-la comme votre égal.</a:t>
            </a:r>
          </a:p>
          <a:p>
            <a:r>
              <a:rPr lang="fr-FR" sz="4400" b="1" dirty="0" smtClean="0"/>
              <a:t>30- Apportez-lui un soutien et un leadership spirituel.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31- Achetez un livre de poésies d’amour et lisez-le-lui de temps en temps. Encore mieux, écrivez-lui un poème d’amour</a:t>
            </a:r>
            <a:r>
              <a:rPr lang="fr-FR" sz="4000" b="1" dirty="0" smtClean="0"/>
              <a:t>.</a:t>
            </a:r>
          </a:p>
          <a:p>
            <a:r>
              <a:rPr lang="fr-FR" sz="4000" b="1" dirty="0" smtClean="0"/>
              <a:t>32- Habillez-vous comme elle aime lorsque vous sortez avec elle.</a:t>
            </a:r>
            <a:endParaRPr lang="fr-FR" sz="3600" b="1" dirty="0" smtClean="0"/>
          </a:p>
          <a:p>
            <a:endParaRPr lang="fr-FR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33- Prenez soin de votre santé afin qu’elle puisse vous avoir pour longtemps. </a:t>
            </a:r>
          </a:p>
          <a:p>
            <a:r>
              <a:rPr lang="fr-FR" sz="4400" b="1" dirty="0" smtClean="0"/>
              <a:t>34- Faites votre testament et prévoyez pour elle de manière généreuse.</a:t>
            </a:r>
            <a:endParaRPr lang="fr-FR" sz="4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/>
              <a:t>35- Investissez dans une assurance vie afin qu’elle soit assurée d’être suffisamment protégée si vous mourriez prématurément.</a:t>
            </a:r>
          </a:p>
          <a:p>
            <a:r>
              <a:rPr lang="fr-FR" sz="3600" b="1" dirty="0" smtClean="0"/>
              <a:t>36- Offrez-lui des appareils ménagers.</a:t>
            </a:r>
          </a:p>
          <a:p>
            <a:pPr>
              <a:buNone/>
            </a:pPr>
            <a:endParaRPr lang="fr-FR" sz="36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4400" b="1" dirty="0" smtClean="0"/>
              <a:t>37- Respectez ce qu’elle apporte à votre </a:t>
            </a:r>
            <a:r>
              <a:rPr lang="fr-FR" sz="4400" b="1" dirty="0" smtClean="0"/>
              <a:t>discussion.</a:t>
            </a:r>
          </a:p>
          <a:p>
            <a:r>
              <a:rPr lang="fr-FR" sz="4400" b="1" dirty="0" smtClean="0"/>
              <a:t>38- Partagez vos expériences, réflexions et sentiments avec elle.</a:t>
            </a:r>
            <a:endParaRPr lang="fr-FR" sz="4400" b="1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50 façons de dire « Je t’aime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/>
              <a:t>1- Dites-le avec les mots. Un « je t’aime » dit à votre épouse avec sincérité ne peut pas être remplacé.</a:t>
            </a:r>
            <a:endParaRPr lang="fr-FR" sz="5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39- Accueillez ses désirs et souhaits dans vos activités sexuelles. Demandez-lui ce qu’elle aime.</a:t>
            </a:r>
          </a:p>
          <a:p>
            <a:r>
              <a:rPr lang="fr-FR" sz="4000" b="1" dirty="0" smtClean="0"/>
              <a:t>40- Faites en sorte que les moments où vous faites l’amour soient spéciaux pour elle. Soyez très romantique.</a:t>
            </a:r>
            <a:endParaRPr lang="fr-FR" sz="40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400" b="1" dirty="0" smtClean="0"/>
              <a:t>41- Donnez-lui beaucoup de câlins même lorsque vous n’êtes pas intéressés par le sexe.</a:t>
            </a:r>
          </a:p>
          <a:p>
            <a:r>
              <a:rPr lang="fr-FR" sz="4400" b="1" dirty="0" smtClean="0"/>
              <a:t>42- Limitez-vous en critiques et partagez-les avec amour.</a:t>
            </a:r>
            <a:endParaRPr lang="fr-FR" sz="4800" b="1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43- Souvenez-vous de ces jours particuliers: anniversaires de fiançailles, de mariage, anniversaires et autres occasions spéciales.</a:t>
            </a:r>
          </a:p>
          <a:p>
            <a:r>
              <a:rPr lang="fr-FR" sz="4000" b="1" dirty="0" smtClean="0"/>
              <a:t>44- Acceptez la critique sans vous mettre en colère.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4800" b="1" dirty="0" smtClean="0"/>
              <a:t>45- Faites-lui un massage à la fin d’une longue journée.</a:t>
            </a:r>
          </a:p>
          <a:p>
            <a:r>
              <a:rPr lang="fr-FR" sz="4400" b="1" dirty="0" smtClean="0"/>
              <a:t>46- Observez ses humeurs variées et encouragez-la lorsqu’elle est déprimée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400" b="1" dirty="0" smtClean="0"/>
              <a:t>47- Faites-lui régulièrement des surprises agréables.</a:t>
            </a:r>
          </a:p>
          <a:p>
            <a:r>
              <a:rPr lang="fr-FR" sz="4400" b="1" dirty="0" smtClean="0"/>
              <a:t>48- Accomplissez les corvées sur lesquelles vous vous  êtes mis d’accord et aidez-la quelquefois avec les siennes.</a:t>
            </a:r>
            <a:endParaRPr lang="fr-FR" sz="44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400" b="1" dirty="0" smtClean="0"/>
              <a:t>49- Soyez loyal envers elle en tout temps.</a:t>
            </a:r>
          </a:p>
          <a:p>
            <a:r>
              <a:rPr lang="fr-FR" sz="4400" b="1" dirty="0" smtClean="0"/>
              <a:t>50- Songez à dix autres façons uniques et spéciales de lui montrer l’amour que vous lui portez et mettez-les en pratique.</a:t>
            </a:r>
            <a:endParaRPr lang="fr-FR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4800" b="1" dirty="0" smtClean="0"/>
              <a:t>2- Ecrivez-lui une lettre d’amour.</a:t>
            </a:r>
          </a:p>
          <a:p>
            <a:r>
              <a:rPr lang="fr-FR" sz="4800" b="1" dirty="0" smtClean="0"/>
              <a:t>3- Apportez-lui des fleurs sans que ce soit une occasion spéciale.</a:t>
            </a:r>
            <a:endParaRPr lang="fr-FR" sz="4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4800" b="1" dirty="0" smtClean="0"/>
              <a:t>4- Achetez-lui le parfum et les produits de beauté qu’elle aime.</a:t>
            </a:r>
          </a:p>
          <a:p>
            <a:r>
              <a:rPr lang="fr-FR" sz="4800" b="1" dirty="0" smtClean="0"/>
              <a:t>5- Gardez sa photo dans votre portefeuille.</a:t>
            </a:r>
            <a:endParaRPr lang="fr-FR" sz="4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6- Garder sa photo affichée dans votre chambre à coucher aussi bien qu’au bureau si c’est approprié.</a:t>
            </a:r>
          </a:p>
          <a:p>
            <a:r>
              <a:rPr lang="fr-FR" sz="4000" b="1" dirty="0" smtClean="0"/>
              <a:t>7- Dites-lui souvent qu’elle tient la première place  dans votre vie et agissez en ce sens.</a:t>
            </a:r>
            <a:endParaRPr lang="fr-FR" sz="4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8- Passez régulièrement du temps avec elle.</a:t>
            </a:r>
          </a:p>
          <a:p>
            <a:r>
              <a:rPr lang="fr-FR" sz="4000" b="1" dirty="0" smtClean="0"/>
              <a:t>9- Regardez avec elle son émission de télé préférée.</a:t>
            </a:r>
          </a:p>
          <a:p>
            <a:r>
              <a:rPr lang="fr-FR" sz="4000" b="1" dirty="0" smtClean="0"/>
              <a:t>10- Assurez-vous que sa voiture soit toujours en bon état.</a:t>
            </a:r>
            <a:endParaRPr lang="fr-FR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11- Proposez-lui de garder le (s) enfant (s) quand elle sort avec ses amies ou va faire des courses.</a:t>
            </a:r>
          </a:p>
          <a:p>
            <a:r>
              <a:rPr lang="fr-FR" sz="4400" b="1" dirty="0" smtClean="0"/>
              <a:t>12- Allez faire du shopping avec elle à vos frais.</a:t>
            </a:r>
            <a:endParaRPr lang="fr-FR" sz="4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4400" b="1" dirty="0" smtClean="0"/>
              <a:t>13- Planifiez et économiser pour passer des vacances reposantes dans un endroit où elle rêve d’aller.</a:t>
            </a:r>
          </a:p>
          <a:p>
            <a:r>
              <a:rPr lang="fr-FR" sz="4400" b="1" dirty="0" smtClean="0"/>
              <a:t>14- Achetez-lui de la lingerie originale.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50 </a:t>
            </a:r>
            <a:r>
              <a:rPr lang="fr-FR" dirty="0" smtClean="0">
                <a:solidFill>
                  <a:srgbClr val="FF0000"/>
                </a:solidFill>
              </a:rPr>
              <a:t>façons de dire « Je t’aime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800" b="1" dirty="0" smtClean="0"/>
              <a:t>15- Lorsque vous rentrez du travail, demandez-lui comment s’est passée la journée.</a:t>
            </a:r>
          </a:p>
          <a:p>
            <a:r>
              <a:rPr lang="fr-FR" sz="4800" b="1" dirty="0" smtClean="0"/>
              <a:t>16- Soutenez-la dans l’éducation des enfants.</a:t>
            </a:r>
            <a:endParaRPr lang="fr-FR" sz="4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138</TotalTime>
  <Words>748</Words>
  <Application>Microsoft Office PowerPoint</Application>
  <PresentationFormat>Affichage à l'écran (4:3)</PresentationFormat>
  <Paragraphs>77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Civil</vt:lpstr>
      <vt:lpstr>Cinquante façons</vt:lpstr>
      <vt:lpstr> 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  <vt:lpstr>50 façons de dire « Je t’aime »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Cinquante façons</dc:title>
  <dc:creator> </dc:creator>
  <cp:lastModifiedBy> </cp:lastModifiedBy>
  <cp:revision>1</cp:revision>
  <dcterms:created xsi:type="dcterms:W3CDTF">2010-09-01T16:20:00Z</dcterms:created>
  <dcterms:modified xsi:type="dcterms:W3CDTF">2010-09-01T18:38:59Z</dcterms:modified>
</cp:coreProperties>
</file>