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8" r:id="rId5"/>
    <p:sldId id="259" r:id="rId6"/>
    <p:sldId id="260" r:id="rId7"/>
    <p:sldId id="262" r:id="rId8"/>
    <p:sldId id="263" r:id="rId9"/>
    <p:sldId id="264" r:id="rId10"/>
    <p:sldId id="267" r:id="rId11"/>
    <p:sldId id="268" r:id="rId12"/>
    <p:sldId id="265" r:id="rId13"/>
    <p:sldId id="266" r:id="rId14"/>
    <p:sldId id="269" r:id="rId15"/>
    <p:sldId id="270" r:id="rId16"/>
    <p:sldId id="271" r:id="rId17"/>
    <p:sldId id="272" r:id="rId18"/>
    <p:sldId id="273"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164"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fr-FR" smtClean="0"/>
              <a:t>Modifiez le style du titre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0313EAB7-FF81-4DE6-83AF-DAECDB1D842E}" type="datetimeFigureOut">
              <a:rPr lang="fr-FR" smtClean="0"/>
              <a:pPr/>
              <a:t>21/12/2013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D1BFBDD-F708-4A56-979F-953C2B82A42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0313EAB7-FF81-4DE6-83AF-DAECDB1D842E}" type="datetimeFigureOut">
              <a:rPr lang="fr-FR" smtClean="0"/>
              <a:pPr/>
              <a:t>21/12/2013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D1BFBDD-F708-4A56-979F-953C2B82A42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0313EAB7-FF81-4DE6-83AF-DAECDB1D842E}" type="datetimeFigureOut">
              <a:rPr lang="fr-FR" smtClean="0"/>
              <a:pPr/>
              <a:t>21/12/2013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D1BFBDD-F708-4A56-979F-953C2B82A42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313EAB7-FF81-4DE6-83AF-DAECDB1D842E}" type="datetimeFigureOut">
              <a:rPr lang="fr-FR" smtClean="0"/>
              <a:pPr/>
              <a:t>21/12/2013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D1BFBDD-F708-4A56-979F-953C2B82A42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mtClean="0"/>
              <a:t>Modifiez le style du titre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smtClean="0"/>
              <a:t>Modifiez les styles du texte du masque</a:t>
            </a:r>
          </a:p>
        </p:txBody>
      </p:sp>
      <p:sp>
        <p:nvSpPr>
          <p:cNvPr id="4" name="Date Placeholder 3"/>
          <p:cNvSpPr>
            <a:spLocks noGrp="1"/>
          </p:cNvSpPr>
          <p:nvPr>
            <p:ph type="dt" sz="half" idx="10"/>
          </p:nvPr>
        </p:nvSpPr>
        <p:spPr/>
        <p:txBody>
          <a:bodyPr/>
          <a:lstStyle/>
          <a:p>
            <a:fld id="{0313EAB7-FF81-4DE6-83AF-DAECDB1D842E}" type="datetimeFigureOut">
              <a:rPr lang="fr-FR" smtClean="0"/>
              <a:pPr/>
              <a:t>21/12/2013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D1BFBDD-F708-4A56-979F-953C2B82A42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0313EAB7-FF81-4DE6-83AF-DAECDB1D842E}" type="datetimeFigureOut">
              <a:rPr lang="fr-FR" smtClean="0"/>
              <a:pPr/>
              <a:t>21/12/2013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D1BFBDD-F708-4A56-979F-953C2B82A42B}" type="slidenum">
              <a:rPr lang="fr-FR" smtClean="0"/>
              <a:pPr/>
              <a:t>‹N°›</a:t>
            </a:fld>
            <a:endParaRPr lang="fr-FR"/>
          </a:p>
        </p:txBody>
      </p:sp>
      <p:sp>
        <p:nvSpPr>
          <p:cNvPr id="8" name="Title 7"/>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smtClean="0"/>
              <a:t>Modifiez les styles du texte du masque</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smtClean="0"/>
              <a:t>Modifiez les styles du texte du masque</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0313EAB7-FF81-4DE6-83AF-DAECDB1D842E}" type="datetimeFigureOut">
              <a:rPr lang="fr-FR" smtClean="0"/>
              <a:pPr/>
              <a:t>21/12/2013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D1BFBDD-F708-4A56-979F-953C2B82A42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0313EAB7-FF81-4DE6-83AF-DAECDB1D842E}" type="datetimeFigureOut">
              <a:rPr lang="fr-FR" smtClean="0"/>
              <a:pPr/>
              <a:t>21/12/2013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D1BFBDD-F708-4A56-979F-953C2B82A42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13EAB7-FF81-4DE6-83AF-DAECDB1D842E}" type="datetimeFigureOut">
              <a:rPr lang="fr-FR" smtClean="0"/>
              <a:pPr/>
              <a:t>21/12/2013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D1BFBDD-F708-4A56-979F-953C2B82A42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mtClean="0"/>
              <a:t>Modifiez le style du titre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fr-FR" smtClean="0"/>
              <a:t>Modifiez les styles du texte du masque</a:t>
            </a:r>
          </a:p>
        </p:txBody>
      </p:sp>
      <p:sp>
        <p:nvSpPr>
          <p:cNvPr id="5" name="Date Placeholder 4"/>
          <p:cNvSpPr>
            <a:spLocks noGrp="1"/>
          </p:cNvSpPr>
          <p:nvPr>
            <p:ph type="dt" sz="half" idx="10"/>
          </p:nvPr>
        </p:nvSpPr>
        <p:spPr/>
        <p:txBody>
          <a:bodyPr/>
          <a:lstStyle/>
          <a:p>
            <a:fld id="{0313EAB7-FF81-4DE6-83AF-DAECDB1D842E}" type="datetimeFigureOut">
              <a:rPr lang="fr-FR" smtClean="0"/>
              <a:pPr/>
              <a:t>21/12/2013</a:t>
            </a:fld>
            <a:endParaRPr lang="fr-F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8D1BFBDD-F708-4A56-979F-953C2B82A42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fr-FR" smtClean="0"/>
              <a:t>Cliquez sur l'icône pour ajouter une image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fr-FR" smtClean="0"/>
              <a:t>Modifiez le style du titre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0313EAB7-FF81-4DE6-83AF-DAECDB1D842E}" type="datetimeFigureOut">
              <a:rPr lang="fr-FR" smtClean="0"/>
              <a:pPr/>
              <a:t>21/12/2013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D1BFBDD-F708-4A56-979F-953C2B82A42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0313EAB7-FF81-4DE6-83AF-DAECDB1D842E}" type="datetimeFigureOut">
              <a:rPr lang="fr-FR" smtClean="0"/>
              <a:pPr/>
              <a:t>21/12/2013</a:t>
            </a:fld>
            <a:endParaRPr lang="fr-F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fr-F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8D1BFBDD-F708-4A56-979F-953C2B82A42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sz="4000" b="1" dirty="0" smtClean="0"/>
              <a:t>COMMENT CHOSIR SON FUTUR CONJOINT?</a:t>
            </a:r>
            <a:endParaRPr lang="fr-FR" sz="4000" b="1" dirty="0"/>
          </a:p>
        </p:txBody>
      </p:sp>
      <p:sp>
        <p:nvSpPr>
          <p:cNvPr id="3" name="Sous-titre 2"/>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3620899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Messages  A LA JEUNESSE , p447</a:t>
            </a:r>
            <a:endParaRPr lang="fr-FR" dirty="0"/>
          </a:p>
        </p:txBody>
      </p:sp>
      <p:sp>
        <p:nvSpPr>
          <p:cNvPr id="3" name="Espace réservé du contenu 2"/>
          <p:cNvSpPr>
            <a:spLocks noGrp="1"/>
          </p:cNvSpPr>
          <p:nvPr>
            <p:ph idx="1"/>
          </p:nvPr>
        </p:nvSpPr>
        <p:spPr/>
        <p:txBody>
          <a:bodyPr>
            <a:noAutofit/>
          </a:bodyPr>
          <a:lstStyle/>
          <a:p>
            <a:r>
              <a:rPr lang="fr-FR" sz="3200" dirty="0" smtClean="0"/>
              <a:t>La jeune fille qui désire une union paisible et heureuse, qui veut échapper au malheur et à la tristesse, doit se demander, avant de donner son cœur: Mon ami a-t-il une mère? Quelle trempe de caractère a-t-elle? Reconnaît-il ses obligations envers elle? </a:t>
            </a:r>
            <a:endParaRPr lang="fr-FR" sz="3200" dirty="0"/>
          </a:p>
        </p:txBody>
      </p:sp>
    </p:spTree>
    <p:extLst>
      <p:ext uri="{BB962C8B-B14F-4D97-AF65-F5344CB8AC3E}">
        <p14:creationId xmlns:p14="http://schemas.microsoft.com/office/powerpoint/2010/main" val="3168680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r>
              <a:rPr lang="fr-FR" sz="3200" dirty="0" smtClean="0"/>
              <a:t>      Cherche </a:t>
            </a:r>
            <a:r>
              <a:rPr lang="fr-FR" sz="3200" dirty="0"/>
              <a:t>t-il à la rendre heureuse. S’il ne respecte pas sa mère, aura-t-il pour sa femme de l’amour, de la bonté et de l’attention? Quand la nouveauté du mariage aura disparu, continuera-t-il à m’aimer? Supportera-t-il patiemment mes fautes, ou se montrera-t-il enclin à la critique, à la domination?</a:t>
            </a:r>
          </a:p>
        </p:txBody>
      </p:sp>
    </p:spTree>
    <p:extLst>
      <p:ext uri="{BB962C8B-B14F-4D97-AF65-F5344CB8AC3E}">
        <p14:creationId xmlns:p14="http://schemas.microsoft.com/office/powerpoint/2010/main" val="3465938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Pour le jeune homme, p. 433</a:t>
            </a:r>
            <a:endParaRPr lang="fr-FR" dirty="0"/>
          </a:p>
        </p:txBody>
      </p:sp>
      <p:sp>
        <p:nvSpPr>
          <p:cNvPr id="3" name="Espace réservé du contenu 2"/>
          <p:cNvSpPr>
            <a:spLocks noGrp="1"/>
          </p:cNvSpPr>
          <p:nvPr>
            <p:ph idx="1"/>
          </p:nvPr>
        </p:nvSpPr>
        <p:spPr/>
        <p:txBody>
          <a:bodyPr>
            <a:noAutofit/>
          </a:bodyPr>
          <a:lstStyle/>
          <a:p>
            <a:r>
              <a:rPr lang="fr-FR" sz="4000" dirty="0" smtClean="0"/>
              <a:t>Le jeune homme choisira pour épouse une personne qui sache porter sa part des fardeaux de la vie, dont l’influence l’ennoblisse et l’élève et qui le rendra heureux par son amour.</a:t>
            </a:r>
            <a:endParaRPr lang="fr-FR" sz="4000" dirty="0"/>
          </a:p>
        </p:txBody>
      </p:sp>
    </p:spTree>
    <p:extLst>
      <p:ext uri="{BB962C8B-B14F-4D97-AF65-F5344CB8AC3E}">
        <p14:creationId xmlns:p14="http://schemas.microsoft.com/office/powerpoint/2010/main" val="1090087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fr-FR" sz="4000" dirty="0" smtClean="0"/>
              <a:t>Les jeunes gens chrétiens devraient apporter beaucoup de soins au choix de leurs amis et de leurs camarades. Prenez garde de peur que ce que vous pensez être de l’or pur ne se trouve être, en définitive, un vil métal.</a:t>
            </a:r>
            <a:endParaRPr lang="fr-FR" sz="4000" dirty="0"/>
          </a:p>
        </p:txBody>
      </p:sp>
    </p:spTree>
    <p:extLst>
      <p:ext uri="{BB962C8B-B14F-4D97-AF65-F5344CB8AC3E}">
        <p14:creationId xmlns:p14="http://schemas.microsoft.com/office/powerpoint/2010/main" val="873745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 447</a:t>
            </a:r>
            <a:endParaRPr lang="fr-FR" dirty="0"/>
          </a:p>
        </p:txBody>
      </p:sp>
      <p:sp>
        <p:nvSpPr>
          <p:cNvPr id="3" name="Espace réservé du contenu 2"/>
          <p:cNvSpPr>
            <a:spLocks noGrp="1"/>
          </p:cNvSpPr>
          <p:nvPr>
            <p:ph idx="1"/>
          </p:nvPr>
        </p:nvSpPr>
        <p:spPr/>
        <p:txBody>
          <a:bodyPr>
            <a:normAutofit fontScale="92500"/>
          </a:bodyPr>
          <a:lstStyle/>
          <a:p>
            <a:r>
              <a:rPr lang="fr-FR" sz="3500" dirty="0" smtClean="0"/>
              <a:t>   Les fréquentation telles qu’elles se font aujourd’hui, sont quelque chose de trompeur et de faux, où l’ennemi des âmes a plus à faire que le Seigneur. Le sens commun devrait intervenir ici comme ailleurs; mais il est de fait qu’il a peu à dire dans cette question</a:t>
            </a:r>
            <a:r>
              <a:rPr lang="fr-FR" dirty="0" smtClean="0"/>
              <a:t>. </a:t>
            </a:r>
            <a:endParaRPr lang="fr-FR" dirty="0"/>
          </a:p>
        </p:txBody>
      </p:sp>
    </p:spTree>
    <p:extLst>
      <p:ext uri="{BB962C8B-B14F-4D97-AF65-F5344CB8AC3E}">
        <p14:creationId xmlns:p14="http://schemas.microsoft.com/office/powerpoint/2010/main" val="2187899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Mariages contractes sous l’influence de Satan, p. 452</a:t>
            </a:r>
            <a:endParaRPr lang="fr-FR" dirty="0"/>
          </a:p>
        </p:txBody>
      </p:sp>
      <p:sp>
        <p:nvSpPr>
          <p:cNvPr id="3" name="Espace réservé du contenu 2"/>
          <p:cNvSpPr>
            <a:spLocks noGrp="1"/>
          </p:cNvSpPr>
          <p:nvPr>
            <p:ph idx="1"/>
          </p:nvPr>
        </p:nvSpPr>
        <p:spPr/>
        <p:txBody>
          <a:bodyPr>
            <a:noAutofit/>
          </a:bodyPr>
          <a:lstStyle/>
          <a:p>
            <a:r>
              <a:rPr lang="fr-FR" sz="3200" dirty="0" smtClean="0"/>
              <a:t>   Satan est activement occupé à pousser ceux qui n’ont aucune affinité l’un pour l’autre à unir leurs intérêts. Il le fait avec joie car il sait que, ce faisant, il peut attirer sur la famille humaine une plus grande somme de misères et de calamité que de n’importe quelle autre manière.</a:t>
            </a:r>
            <a:endParaRPr lang="fr-FR" sz="3200" dirty="0"/>
          </a:p>
        </p:txBody>
      </p:sp>
    </p:spTree>
    <p:extLst>
      <p:ext uri="{BB962C8B-B14F-4D97-AF65-F5344CB8AC3E}">
        <p14:creationId xmlns:p14="http://schemas.microsoft.com/office/powerpoint/2010/main" val="1748890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 456</a:t>
            </a:r>
            <a:endParaRPr lang="fr-FR" dirty="0"/>
          </a:p>
        </p:txBody>
      </p:sp>
      <p:sp>
        <p:nvSpPr>
          <p:cNvPr id="3" name="Espace réservé du contenu 2"/>
          <p:cNvSpPr>
            <a:spLocks noGrp="1"/>
          </p:cNvSpPr>
          <p:nvPr>
            <p:ph idx="1"/>
          </p:nvPr>
        </p:nvSpPr>
        <p:spPr/>
        <p:txBody>
          <a:bodyPr>
            <a:noAutofit/>
          </a:bodyPr>
          <a:lstStyle/>
          <a:p>
            <a:r>
              <a:rPr lang="fr-FR" sz="2800" dirty="0" smtClean="0"/>
              <a:t>Si l’on avait l’habitude de prier deux fois par jour, avant de songer au mariage, on devrait prier quatre fois par jour quand on se met à y penser. Le mariage exerce une influence, non seulement sur la vie terrestre mais aussi sur la vie future. Un chrétien sincère ne voudra pas exécuter ses plans dans ce domaine sans l’assurance que Dieu l’approuve.</a:t>
            </a:r>
            <a:endParaRPr lang="fr-FR" sz="2800" dirty="0"/>
          </a:p>
        </p:txBody>
      </p:sp>
    </p:spTree>
    <p:extLst>
      <p:ext uri="{BB962C8B-B14F-4D97-AF65-F5344CB8AC3E}">
        <p14:creationId xmlns:p14="http://schemas.microsoft.com/office/powerpoint/2010/main" val="972263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sz="3200" dirty="0" smtClean="0"/>
              <a:t>   La plupart des mariages de notre époque, et surtout la manière dont ils se font, constituent un signe des derniers jours. Hommes et femmes se montrent si obstinés, que Dieu est complètement laissé hors de la question.</a:t>
            </a:r>
            <a:endParaRPr lang="fr-FR" sz="3200" dirty="0"/>
          </a:p>
        </p:txBody>
      </p:sp>
    </p:spTree>
    <p:extLst>
      <p:ext uri="{BB962C8B-B14F-4D97-AF65-F5344CB8AC3E}">
        <p14:creationId xmlns:p14="http://schemas.microsoft.com/office/powerpoint/2010/main" val="3124001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err="1" smtClean="0"/>
              <a:t>Issac</a:t>
            </a:r>
            <a:r>
              <a:rPr lang="fr-FR" sz="2400" dirty="0" smtClean="0"/>
              <a:t>: peut-il être un exemple aujourd’hui?</a:t>
            </a:r>
            <a:endParaRPr lang="fr-FR" sz="2400" dirty="0"/>
          </a:p>
        </p:txBody>
      </p:sp>
      <p:sp>
        <p:nvSpPr>
          <p:cNvPr id="3" name="Espace réservé du contenu 2"/>
          <p:cNvSpPr>
            <a:spLocks noGrp="1"/>
          </p:cNvSpPr>
          <p:nvPr>
            <p:ph idx="1"/>
          </p:nvPr>
        </p:nvSpPr>
        <p:spPr/>
        <p:txBody>
          <a:bodyPr>
            <a:normAutofit/>
          </a:bodyPr>
          <a:lstStyle/>
          <a:p>
            <a:r>
              <a:rPr lang="fr-FR" sz="3200" dirty="0" smtClean="0"/>
              <a:t>Genèse 24.</a:t>
            </a:r>
          </a:p>
          <a:p>
            <a:endParaRPr lang="fr-FR" sz="3200" dirty="0" smtClean="0"/>
          </a:p>
          <a:p>
            <a:endParaRPr lang="fr-FR" sz="3200" dirty="0" smtClean="0"/>
          </a:p>
          <a:p>
            <a:endParaRPr lang="fr-FR" sz="3200" dirty="0" smtClean="0"/>
          </a:p>
          <a:p>
            <a:endParaRPr lang="fr-FR" sz="3200" dirty="0" smtClean="0"/>
          </a:p>
          <a:p>
            <a:r>
              <a:rPr lang="fr-FR" sz="3200" smtClean="0"/>
              <a:t>Fin</a:t>
            </a:r>
            <a:endParaRPr lang="fr-FR" sz="3200" dirty="0"/>
          </a:p>
        </p:txBody>
      </p:sp>
    </p:spTree>
    <p:extLst>
      <p:ext uri="{BB962C8B-B14F-4D97-AF65-F5344CB8AC3E}">
        <p14:creationId xmlns:p14="http://schemas.microsoft.com/office/powerpoint/2010/main" val="1339035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INTERDICTIONS DIVINES EN CE QUI CONCENRE LE MARIAGE</a:t>
            </a:r>
            <a:endParaRPr lang="fr-FR" dirty="0"/>
          </a:p>
        </p:txBody>
      </p:sp>
      <p:sp>
        <p:nvSpPr>
          <p:cNvPr id="3" name="Espace réservé du contenu 2"/>
          <p:cNvSpPr>
            <a:spLocks noGrp="1"/>
          </p:cNvSpPr>
          <p:nvPr>
            <p:ph idx="1"/>
          </p:nvPr>
        </p:nvSpPr>
        <p:spPr/>
        <p:txBody>
          <a:bodyPr>
            <a:normAutofit/>
          </a:bodyPr>
          <a:lstStyle/>
          <a:p>
            <a:endParaRPr lang="fr-FR" sz="2000" dirty="0" smtClean="0">
              <a:solidFill>
                <a:srgbClr val="C00000"/>
              </a:solidFill>
            </a:endParaRPr>
          </a:p>
          <a:p>
            <a:endParaRPr lang="fr-FR" sz="2000" dirty="0">
              <a:solidFill>
                <a:srgbClr val="C00000"/>
              </a:solidFill>
            </a:endParaRPr>
          </a:p>
          <a:p>
            <a:r>
              <a:rPr lang="fr-FR" sz="2000" dirty="0" smtClean="0">
                <a:solidFill>
                  <a:srgbClr val="C00000"/>
                </a:solidFill>
              </a:rPr>
              <a:t>NE </a:t>
            </a:r>
            <a:r>
              <a:rPr lang="fr-FR" sz="2000" dirty="0" smtClean="0">
                <a:solidFill>
                  <a:srgbClr val="C00000"/>
                </a:solidFill>
              </a:rPr>
              <a:t>PAS SE MARIER AVEC QUELQU’UN QUI NE PARTAGE PAS NOTRE FOI</a:t>
            </a:r>
          </a:p>
          <a:p>
            <a:r>
              <a:rPr lang="fr-FR" sz="2400" dirty="0" smtClean="0"/>
              <a:t>2 Corinthiens 6: 14-18, p. 1171.</a:t>
            </a:r>
          </a:p>
          <a:p>
            <a:r>
              <a:rPr lang="fr-FR" sz="2400" dirty="0" err="1" smtClean="0"/>
              <a:t>Deut</a:t>
            </a:r>
            <a:r>
              <a:rPr lang="fr-FR" sz="2400" dirty="0" smtClean="0"/>
              <a:t> 7: 1-5. p. 198.</a:t>
            </a:r>
            <a:endParaRPr lang="fr-FR" sz="2400" dirty="0"/>
          </a:p>
        </p:txBody>
      </p:sp>
    </p:spTree>
    <p:extLst>
      <p:ext uri="{BB962C8B-B14F-4D97-AF65-F5344CB8AC3E}">
        <p14:creationId xmlns:p14="http://schemas.microsoft.com/office/powerpoint/2010/main" val="3474081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Messages a la jeunesse , p. 434</a:t>
            </a:r>
            <a:endParaRPr lang="fr-FR" dirty="0"/>
          </a:p>
        </p:txBody>
      </p:sp>
      <p:sp>
        <p:nvSpPr>
          <p:cNvPr id="3" name="Espace réservé du contenu 2"/>
          <p:cNvSpPr>
            <a:spLocks noGrp="1"/>
          </p:cNvSpPr>
          <p:nvPr>
            <p:ph idx="1"/>
          </p:nvPr>
        </p:nvSpPr>
        <p:spPr/>
        <p:txBody>
          <a:bodyPr>
            <a:noAutofit/>
          </a:bodyPr>
          <a:lstStyle/>
          <a:p>
            <a:r>
              <a:rPr lang="fr-FR" sz="3200" dirty="0" smtClean="0"/>
              <a:t>Le peuple de Dieu ne doit jamais s’aventurer sur un terrain défendu. Dieu a prohibé les mariages entre croyants et non-croyants. Trop souvent, cependant, le cœur </a:t>
            </a:r>
            <a:r>
              <a:rPr lang="fr-FR" sz="3200" dirty="0" err="1" smtClean="0"/>
              <a:t>inconverti</a:t>
            </a:r>
            <a:r>
              <a:rPr lang="fr-FR" sz="3200" dirty="0" smtClean="0"/>
              <a:t> obéit à ses désirs et l’on contracte des mariages que Dieu ne peut approuver.</a:t>
            </a:r>
            <a:endParaRPr lang="fr-FR" sz="3200" dirty="0"/>
          </a:p>
        </p:txBody>
      </p:sp>
    </p:spTree>
    <p:extLst>
      <p:ext uri="{BB962C8B-B14F-4D97-AF65-F5344CB8AC3E}">
        <p14:creationId xmlns:p14="http://schemas.microsoft.com/office/powerpoint/2010/main" val="3575095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CONSEILS BIBLIQUES POUR LE CHOIX DU CONJOINT</a:t>
            </a:r>
            <a:endParaRPr lang="fr-FR" dirty="0"/>
          </a:p>
        </p:txBody>
      </p:sp>
      <p:sp>
        <p:nvSpPr>
          <p:cNvPr id="3" name="Espace réservé du contenu 2"/>
          <p:cNvSpPr>
            <a:spLocks noGrp="1"/>
          </p:cNvSpPr>
          <p:nvPr>
            <p:ph idx="1"/>
          </p:nvPr>
        </p:nvSpPr>
        <p:spPr/>
        <p:txBody>
          <a:bodyPr>
            <a:noAutofit/>
          </a:bodyPr>
          <a:lstStyle/>
          <a:p>
            <a:endParaRPr lang="fr-FR" sz="3600" dirty="0" smtClean="0"/>
          </a:p>
          <a:p>
            <a:r>
              <a:rPr lang="fr-FR" sz="3600" dirty="0" smtClean="0"/>
              <a:t>1- Recommander à Dieu son projet:</a:t>
            </a:r>
          </a:p>
          <a:p>
            <a:r>
              <a:rPr lang="fr-FR" sz="3600" dirty="0" smtClean="0"/>
              <a:t>Proverbes 3: 3-8 p. 638.</a:t>
            </a:r>
          </a:p>
          <a:p>
            <a:r>
              <a:rPr lang="fr-FR" sz="3600" dirty="0" smtClean="0"/>
              <a:t>2- Dieu est capable de nous donner ce qu’il nous convient</a:t>
            </a:r>
          </a:p>
          <a:p>
            <a:r>
              <a:rPr lang="fr-FR" sz="3600" dirty="0" smtClean="0"/>
              <a:t>Psaumes 37: 3-5, p. 575.</a:t>
            </a:r>
          </a:p>
        </p:txBody>
      </p:sp>
    </p:spTree>
    <p:extLst>
      <p:ext uri="{BB962C8B-B14F-4D97-AF65-F5344CB8AC3E}">
        <p14:creationId xmlns:p14="http://schemas.microsoft.com/office/powerpoint/2010/main" val="2195801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Dieu 	 un bon projet pour son peuple</a:t>
            </a:r>
            <a:endParaRPr lang="fr-FR" dirty="0"/>
          </a:p>
        </p:txBody>
      </p:sp>
      <p:sp>
        <p:nvSpPr>
          <p:cNvPr id="3" name="Espace réservé du contenu 2"/>
          <p:cNvSpPr>
            <a:spLocks noGrp="1"/>
          </p:cNvSpPr>
          <p:nvPr>
            <p:ph idx="1"/>
          </p:nvPr>
        </p:nvSpPr>
        <p:spPr/>
        <p:txBody>
          <a:bodyPr>
            <a:normAutofit/>
          </a:bodyPr>
          <a:lstStyle/>
          <a:p>
            <a:r>
              <a:rPr lang="fr-FR" sz="3200" dirty="0" smtClean="0"/>
              <a:t>Jérémie 29: 11-13, p. 780</a:t>
            </a:r>
            <a:endParaRPr lang="fr-FR" sz="3200" dirty="0"/>
          </a:p>
        </p:txBody>
      </p:sp>
    </p:spTree>
    <p:extLst>
      <p:ext uri="{BB962C8B-B14F-4D97-AF65-F5344CB8AC3E}">
        <p14:creationId xmlns:p14="http://schemas.microsoft.com/office/powerpoint/2010/main" val="3466711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DIRECTIVES DE L’ESPRIT DE PROPHETIE</a:t>
            </a:r>
            <a:endParaRPr lang="fr-FR" dirty="0"/>
          </a:p>
        </p:txBody>
      </p:sp>
      <p:sp>
        <p:nvSpPr>
          <p:cNvPr id="3" name="Espace réservé du contenu 2"/>
          <p:cNvSpPr>
            <a:spLocks noGrp="1"/>
          </p:cNvSpPr>
          <p:nvPr>
            <p:ph idx="1"/>
          </p:nvPr>
        </p:nvSpPr>
        <p:spPr/>
        <p:txBody>
          <a:bodyPr>
            <a:noAutofit/>
          </a:bodyPr>
          <a:lstStyle/>
          <a:p>
            <a:r>
              <a:rPr lang="fr-FR" sz="2800" dirty="0" smtClean="0"/>
              <a:t>Ceux qui sont guidés par un véritable amour ne sont ni aveugles, ni déraisonnables. Influencés par le Saint-Esprit, ils aiment Dieu par-dessus tout et leur prochain comme eux-mêmes.</a:t>
            </a:r>
          </a:p>
          <a:p>
            <a:r>
              <a:rPr lang="fr-FR" sz="2800" dirty="0" smtClean="0"/>
              <a:t>Que ceux qui envisage le mariage pèse chaque sentiments et surveille chaque manifestation du caractère de celui ou de celle à qui ils pensent unir leur destinée</a:t>
            </a:r>
            <a:endParaRPr lang="fr-FR" sz="2800" dirty="0"/>
          </a:p>
        </p:txBody>
      </p:sp>
    </p:spTree>
    <p:extLst>
      <p:ext uri="{BB962C8B-B14F-4D97-AF65-F5344CB8AC3E}">
        <p14:creationId xmlns:p14="http://schemas.microsoft.com/office/powerpoint/2010/main" val="385682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Messages à la jeunesse, p. 433</a:t>
            </a:r>
            <a:endParaRPr lang="fr-FR" dirty="0"/>
          </a:p>
        </p:txBody>
      </p:sp>
      <p:sp>
        <p:nvSpPr>
          <p:cNvPr id="3" name="Espace réservé du contenu 2"/>
          <p:cNvSpPr>
            <a:spLocks noGrp="1"/>
          </p:cNvSpPr>
          <p:nvPr>
            <p:ph idx="1"/>
          </p:nvPr>
        </p:nvSpPr>
        <p:spPr/>
        <p:txBody>
          <a:bodyPr>
            <a:normAutofit fontScale="92500"/>
          </a:bodyPr>
          <a:lstStyle/>
          <a:p>
            <a:r>
              <a:rPr lang="fr-FR" sz="3200" dirty="0" smtClean="0"/>
              <a:t>Que chaque pas vers cette union soit caractérisé par la modestie, la simplicité, la sincérité et le désir ardent de plaire à Dieu et de l’honorer. Le mariage influe sur la vie présente et la vie future. Un chrétien sincère ne formera pas un projet que Dieu ne puisse approuver</a:t>
            </a:r>
            <a:r>
              <a:rPr lang="fr-FR" dirty="0" smtClean="0"/>
              <a:t>.  </a:t>
            </a:r>
            <a:endParaRPr lang="fr-FR" dirty="0"/>
          </a:p>
        </p:txBody>
      </p:sp>
    </p:spTree>
    <p:extLst>
      <p:ext uri="{BB962C8B-B14F-4D97-AF65-F5344CB8AC3E}">
        <p14:creationId xmlns:p14="http://schemas.microsoft.com/office/powerpoint/2010/main" val="663406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Collaboration avec les parents</a:t>
            </a:r>
            <a:endParaRPr lang="fr-FR" dirty="0"/>
          </a:p>
        </p:txBody>
      </p:sp>
      <p:sp>
        <p:nvSpPr>
          <p:cNvPr id="3" name="Espace réservé du contenu 2"/>
          <p:cNvSpPr>
            <a:spLocks noGrp="1"/>
          </p:cNvSpPr>
          <p:nvPr>
            <p:ph idx="1"/>
          </p:nvPr>
        </p:nvSpPr>
        <p:spPr/>
        <p:txBody>
          <a:bodyPr>
            <a:normAutofit/>
          </a:bodyPr>
          <a:lstStyle/>
          <a:p>
            <a:r>
              <a:rPr lang="fr-FR" sz="3200" dirty="0" smtClean="0"/>
              <a:t>Si vous avez le bonheur de posséder des parents pieux, solliciter leurs conseils. Exposer-leur vos intentions et profiter de leurs expériences. Par-dessus tout, faites de Christ votre conseiller, et étudier sa Parole avec prière. </a:t>
            </a:r>
            <a:endParaRPr lang="fr-FR" sz="3200" dirty="0"/>
          </a:p>
        </p:txBody>
      </p:sp>
    </p:spTree>
    <p:extLst>
      <p:ext uri="{BB962C8B-B14F-4D97-AF65-F5344CB8AC3E}">
        <p14:creationId xmlns:p14="http://schemas.microsoft.com/office/powerpoint/2010/main" val="3151144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r>
            <a:br>
              <a:rPr lang="fr-FR" dirty="0" smtClean="0"/>
            </a:br>
            <a:r>
              <a:rPr lang="fr-FR" dirty="0" smtClean="0"/>
              <a:t>Pour </a:t>
            </a:r>
            <a:r>
              <a:rPr lang="fr-FR" dirty="0"/>
              <a:t>la jeune fille: </a:t>
            </a:r>
            <a:br>
              <a:rPr lang="fr-FR" dirty="0"/>
            </a:br>
            <a:endParaRPr lang="fr-FR" dirty="0"/>
          </a:p>
        </p:txBody>
      </p:sp>
      <p:sp>
        <p:nvSpPr>
          <p:cNvPr id="3" name="Espace réservé du contenu 2"/>
          <p:cNvSpPr>
            <a:spLocks noGrp="1"/>
          </p:cNvSpPr>
          <p:nvPr>
            <p:ph idx="1"/>
          </p:nvPr>
        </p:nvSpPr>
        <p:spPr/>
        <p:txBody>
          <a:bodyPr>
            <a:noAutofit/>
          </a:bodyPr>
          <a:lstStyle/>
          <a:p>
            <a:r>
              <a:rPr lang="fr-FR" sz="3600" dirty="0" smtClean="0"/>
              <a:t>Une jeune fille ne doit accepter pour époux qu’un jeune homme au caractère pur et viril, diligent, entreprenant et honnête, aimant et craignant Dieu</a:t>
            </a:r>
            <a:endParaRPr lang="fr-FR" sz="3600" dirty="0"/>
          </a:p>
        </p:txBody>
      </p:sp>
    </p:spTree>
    <p:extLst>
      <p:ext uri="{BB962C8B-B14F-4D97-AF65-F5344CB8AC3E}">
        <p14:creationId xmlns:p14="http://schemas.microsoft.com/office/powerpoint/2010/main" val="394858092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200</TotalTime>
  <Words>798</Words>
  <Application>Microsoft Office PowerPoint</Application>
  <PresentationFormat>Affichage à l'écran (4:3)</PresentationFormat>
  <Paragraphs>46</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Angles</vt:lpstr>
      <vt:lpstr>COMMENT CHOSIR SON FUTUR CONJOINT?</vt:lpstr>
      <vt:lpstr>LES INTERDICTIONS DIVINES EN CE QUI CONCENRE LE MARIAGE</vt:lpstr>
      <vt:lpstr>Messages a la jeunesse , p. 434</vt:lpstr>
      <vt:lpstr>LES CONSEILS BIBLIQUES POUR LE CHOIX DU CONJOINT</vt:lpstr>
      <vt:lpstr>Dieu   un bon projet pour son peuple</vt:lpstr>
      <vt:lpstr>LES DIRECTIVES DE L’ESPRIT DE PROPHETIE</vt:lpstr>
      <vt:lpstr>Messages à la jeunesse, p. 433</vt:lpstr>
      <vt:lpstr>Collaboration avec les parents</vt:lpstr>
      <vt:lpstr> Pour la jeune fille:  </vt:lpstr>
      <vt:lpstr>Messages  A LA JEUNESSE , p447</vt:lpstr>
      <vt:lpstr>Présentation PowerPoint</vt:lpstr>
      <vt:lpstr>Pour le jeune homme, p. 433</vt:lpstr>
      <vt:lpstr>Présentation PowerPoint</vt:lpstr>
      <vt:lpstr>P. 447</vt:lpstr>
      <vt:lpstr>Mariages contractes sous l’influence de Satan, p. 452</vt:lpstr>
      <vt:lpstr>P. 456</vt:lpstr>
      <vt:lpstr>Présentation PowerPoint</vt:lpstr>
      <vt:lpstr>Issac: peut-il être un exemple aujourd’hui?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CHOSIR SON FUTUR CONJOINT?</dc:title>
  <dc:creator>Pierre DUFAIT</dc:creator>
  <cp:lastModifiedBy>Toshiba</cp:lastModifiedBy>
  <cp:revision>20</cp:revision>
  <dcterms:created xsi:type="dcterms:W3CDTF">2011-05-15T09:57:57Z</dcterms:created>
  <dcterms:modified xsi:type="dcterms:W3CDTF">2013-12-21T13:14:49Z</dcterms:modified>
</cp:coreProperties>
</file>