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873EA8-DD4C-4C59-BC6B-6069BE3FFB6A}" type="datetimeFigureOut">
              <a:rPr lang="fr-FR" smtClean="0"/>
              <a:pPr/>
              <a:t>19/11/2010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F7D9ABA-3235-437E-BFC5-783414485E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CE QUE LES  EPOUSES VEULENT  QUE LEURS MARIS SACHENT DES FEMMES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1. Une femme a besoin d’être acceptée dans sa féminité par son mari.</a:t>
            </a:r>
          </a:p>
          <a:p>
            <a:r>
              <a:rPr lang="fr-FR" sz="4400" b="1" dirty="0" smtClean="0"/>
              <a:t>2. Elle a besoin de se sentir appréciée et précieuse.</a:t>
            </a:r>
            <a:endParaRPr lang="fr-FR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3. Elle a besoin de se sentir aimée et de recevoir des marques d’amour.</a:t>
            </a:r>
          </a:p>
          <a:p>
            <a:endParaRPr lang="fr-FR" sz="3600" b="1" dirty="0" smtClean="0"/>
          </a:p>
          <a:p>
            <a:r>
              <a:rPr lang="fr-FR" sz="3600" b="1" dirty="0" smtClean="0"/>
              <a:t>4. Elle a besoin de se sentir spéciale et séduisante aux yeux de son époux.</a:t>
            </a:r>
            <a:endParaRPr lang="fr-FR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5. Elle a besoin de se sentir respectée et de recevoir de la reconnaissance.</a:t>
            </a:r>
          </a:p>
          <a:p>
            <a:r>
              <a:rPr lang="fr-FR" sz="4000" b="1" dirty="0" smtClean="0"/>
              <a:t>6. Elle a besoin du soutien et de l’encouragement de son mari.</a:t>
            </a:r>
            <a:endParaRPr lang="fr-FR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b="1" dirty="0" smtClean="0"/>
              <a:t>7. Elle a besoin d’être traitée à l’égal de son époux.</a:t>
            </a:r>
          </a:p>
          <a:p>
            <a:endParaRPr lang="fr-FR" sz="3200" b="1" dirty="0" smtClean="0"/>
          </a:p>
          <a:p>
            <a:r>
              <a:rPr lang="fr-FR" sz="3200" b="1" dirty="0" smtClean="0"/>
              <a:t>8. Elle a besoin d’un mari qu’elle peut respecter et admirer, quelqu’un qui dirige les choses avec sagesse et sensibilité, quelqu’un qui prévoit à ses besoins et qui la protège.</a:t>
            </a:r>
            <a:endParaRPr lang="fr-FR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Ce que les épouses veulent….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9. Elle a besoin de la compagnie de son mari et de communiquer avec lui</a:t>
            </a:r>
            <a:r>
              <a:rPr lang="fr-FR" sz="4000" b="1" dirty="0" smtClean="0"/>
              <a:t>.</a:t>
            </a:r>
          </a:p>
          <a:p>
            <a:endParaRPr lang="fr-FR" sz="4000" b="1" dirty="0" smtClean="0"/>
          </a:p>
          <a:p>
            <a:r>
              <a:rPr lang="fr-FR" sz="4000" b="1" dirty="0" smtClean="0"/>
              <a:t>10. Elle a besoin de se sentir libre d’être elle-même et de s’épanouir personnellement</a:t>
            </a:r>
            <a:r>
              <a:rPr lang="fr-FR" sz="4000" b="1" dirty="0" smtClean="0"/>
              <a:t>.</a:t>
            </a:r>
          </a:p>
          <a:p>
            <a:endParaRPr lang="fr-FR" sz="4000" b="1" dirty="0" smtClean="0"/>
          </a:p>
          <a:p>
            <a:endParaRPr lang="fr-FR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/>
              <a:t>11. Elle a besoin d’avoir des centres d’intérêts en dehors de la maison et du travail.</a:t>
            </a:r>
          </a:p>
          <a:p>
            <a:r>
              <a:rPr lang="fr-FR" sz="4000" b="1" dirty="0" smtClean="0"/>
              <a:t>12. Elle a besoin d’être comprise dans ses changements d’humeur.</a:t>
            </a:r>
            <a:endParaRPr lang="fr-FR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les épouses veulent….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000" b="1" dirty="0" smtClean="0"/>
              <a:t>13. Elle a besoin de romantisme, d’intimité et d’affection.</a:t>
            </a:r>
          </a:p>
          <a:p>
            <a:endParaRPr lang="fr-FR" sz="4000" b="1" dirty="0" smtClean="0"/>
          </a:p>
          <a:p>
            <a:r>
              <a:rPr lang="fr-FR" sz="4000" b="1" dirty="0" smtClean="0"/>
              <a:t>14. Elle a besoin que ses besoins sexuels soient comblés.</a:t>
            </a:r>
            <a:endParaRPr lang="fr-FR" sz="4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 que les épouses veulent… </a:t>
            </a:r>
            <a:r>
              <a:rPr lang="fr-FR" sz="2000" dirty="0" smtClean="0">
                <a:solidFill>
                  <a:schemeClr val="tx1"/>
                </a:solidFill>
              </a:rPr>
              <a:t>Fin.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15. Elle a besoin d’un épanouissement spirituel et d’un mari qui soit un leader spirituel pour elle.</a:t>
            </a:r>
          </a:p>
          <a:p>
            <a:r>
              <a:rPr lang="fr-FR" sz="3600" b="1" dirty="0" smtClean="0"/>
              <a:t>16. Elle a besoin d’un homme d’acier et de velours, quelqu’un qui soit à la fois énergique et tendre.</a:t>
            </a:r>
            <a:endParaRPr lang="fr-FR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</TotalTime>
  <Words>326</Words>
  <Application>Microsoft Office PowerPoint</Application>
  <PresentationFormat>Affichage à l'écran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Aspect</vt:lpstr>
      <vt:lpstr>CE QUE LES  EPOUSES VEULENT  QUE LEURS MARIS SACHENT DES FEMMES </vt:lpstr>
      <vt:lpstr>Ce que les épouses veulent….</vt:lpstr>
      <vt:lpstr>Ce que les épouses veulent….</vt:lpstr>
      <vt:lpstr>Ce que les épouses veulent….</vt:lpstr>
      <vt:lpstr>Ce que les épouses veulent….</vt:lpstr>
      <vt:lpstr>Ce que les épouses veulent….</vt:lpstr>
      <vt:lpstr>Ce que les épouses veulent….</vt:lpstr>
      <vt:lpstr>Ce que les épouses veulent….</vt:lpstr>
      <vt:lpstr>Ce que les épouses veulent… Fin.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QUE LES  EPOUSES VEULENT  QUE LEURS MARIS SACHENT DES FEMMES </dc:title>
  <dc:creator> </dc:creator>
  <cp:lastModifiedBy> </cp:lastModifiedBy>
  <cp:revision>3</cp:revision>
  <dcterms:created xsi:type="dcterms:W3CDTF">2010-09-01T18:52:37Z</dcterms:created>
  <dcterms:modified xsi:type="dcterms:W3CDTF">2010-11-19T21:10:18Z</dcterms:modified>
</cp:coreProperties>
</file>