
<file path=[Content_Types].xml><?xml version="1.0" encoding="utf-8"?>
<Types xmlns="http://schemas.openxmlformats.org/package/2006/content-types">
  <Default Extension="png" ContentType="image/png"/>
  <Default Extension="svg" ContentType="image/svg+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56" r:id="rId2"/>
    <p:sldId id="259" r:id="rId3"/>
    <p:sldId id="260" r:id="rId4"/>
    <p:sldId id="258" r:id="rId5"/>
    <p:sldId id="261" r:id="rId6"/>
    <p:sldId id="262" r:id="rId7"/>
    <p:sldId id="263" r:id="rId8"/>
    <p:sldId id="272" r:id="rId9"/>
    <p:sldId id="265" r:id="rId10"/>
    <p:sldId id="266" r:id="rId11"/>
    <p:sldId id="267" r:id="rId12"/>
    <p:sldId id="268" r:id="rId13"/>
    <p:sldId id="269" r:id="rId14"/>
    <p:sldId id="270" r:id="rId15"/>
    <p:sldId id="275" r:id="rId16"/>
    <p:sldId id="264" r:id="rId17"/>
    <p:sldId id="273" r:id="rId18"/>
    <p:sldId id="276"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3E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71"/>
    <p:restoredTop sz="74521"/>
  </p:normalViewPr>
  <p:slideViewPr>
    <p:cSldViewPr snapToGrid="0" snapToObjects="1">
      <p:cViewPr varScale="1">
        <p:scale>
          <a:sx n="80" d="100"/>
          <a:sy n="80" d="100"/>
        </p:scale>
        <p:origin x="224" y="312"/>
      </p:cViewPr>
      <p:guideLst>
        <p:guide orient="horz" pos="2160"/>
        <p:guide pos="3840"/>
      </p:guideLst>
    </p:cSldViewPr>
  </p:slideViewPr>
  <p:notesTextViewPr>
    <p:cViewPr>
      <p:scale>
        <a:sx n="1" d="1"/>
        <a:sy n="1" d="1"/>
      </p:scale>
      <p:origin x="0" y="0"/>
    </p:cViewPr>
  </p:notesTextViewPr>
  <p:notesViewPr>
    <p:cSldViewPr snapToGrid="0" snapToObjects="1">
      <p:cViewPr varScale="1">
        <p:scale>
          <a:sx n="97" d="100"/>
          <a:sy n="97" d="100"/>
        </p:scale>
        <p:origin x="3120"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_rels/data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_rels/data3.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_rels/drawing3.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97B518-9102-48F4-90F7-CDA99F09DAC8}" type="doc">
      <dgm:prSet loTypeId="urn:microsoft.com/office/officeart/2016/7/layout/LinearBlockProcessNumbered" loCatId="process" qsTypeId="urn:microsoft.com/office/officeart/2005/8/quickstyle/simple1" qsCatId="simple" csTypeId="urn:microsoft.com/office/officeart/2005/8/colors/colorful1" csCatId="colorful" phldr="1"/>
      <dgm:spPr/>
      <dgm:t>
        <a:bodyPr/>
        <a:lstStyle/>
        <a:p>
          <a:endParaRPr lang="en-US"/>
        </a:p>
      </dgm:t>
    </dgm:pt>
    <dgm:pt modelId="{C86239BB-0373-483D-A100-1613B0E1D7E0}">
      <dgm:prSet custT="1"/>
      <dgm:spPr/>
      <dgm:t>
        <a:bodyPr/>
        <a:lstStyle/>
        <a:p>
          <a:r>
            <a:rPr lang="en-US" sz="2800" b="1" dirty="0">
              <a:solidFill>
                <a:srgbClr val="002060"/>
              </a:solidFill>
            </a:rPr>
            <a:t>FORMEZ DES GROUPES DE TROIS À QUATRE PERSONNES.</a:t>
          </a:r>
        </a:p>
      </dgm:t>
    </dgm:pt>
    <dgm:pt modelId="{57E8C88F-219C-4D68-8373-9BD1DCDB9B25}" type="parTrans" cxnId="{9229C326-EAA6-4322-9045-47CF717149C4}">
      <dgm:prSet/>
      <dgm:spPr/>
      <dgm:t>
        <a:bodyPr/>
        <a:lstStyle/>
        <a:p>
          <a:endParaRPr lang="en-US"/>
        </a:p>
      </dgm:t>
    </dgm:pt>
    <dgm:pt modelId="{4228AFD0-2820-4E64-9756-89C220ED6FF8}" type="sibTrans" cxnId="{9229C326-EAA6-4322-9045-47CF717149C4}">
      <dgm:prSet phldrT="01" phldr="0"/>
      <dgm:spPr/>
      <dgm:t>
        <a:bodyPr/>
        <a:lstStyle/>
        <a:p>
          <a:r>
            <a:rPr lang="en-US"/>
            <a:t>01</a:t>
          </a:r>
        </a:p>
      </dgm:t>
    </dgm:pt>
    <dgm:pt modelId="{0789EB17-15ED-4AB7-B9E2-0AF3C3B19EB9}">
      <dgm:prSet custT="1"/>
      <dgm:spPr/>
      <dgm:t>
        <a:bodyPr/>
        <a:lstStyle/>
        <a:p>
          <a:r>
            <a:rPr lang="en-US" sz="2400" b="1" dirty="0">
              <a:solidFill>
                <a:srgbClr val="002060"/>
              </a:solidFill>
            </a:rPr>
            <a:t>ÉCOUTONS CES QUELQUES RÉCITS TIRÉS DE LA VIE DE FEMMES CONFRONTÉES À  DES OBSTACLES </a:t>
          </a:r>
        </a:p>
      </dgm:t>
    </dgm:pt>
    <dgm:pt modelId="{5B83D702-4322-4B48-A1D2-53087A2DB488}" type="parTrans" cxnId="{0804BFBA-401F-4DF7-9000-508BF5546C4B}">
      <dgm:prSet/>
      <dgm:spPr/>
      <dgm:t>
        <a:bodyPr/>
        <a:lstStyle/>
        <a:p>
          <a:endParaRPr lang="en-US"/>
        </a:p>
      </dgm:t>
    </dgm:pt>
    <dgm:pt modelId="{CDE47A50-0738-479C-B00A-986D5DF43F6D}" type="sibTrans" cxnId="{0804BFBA-401F-4DF7-9000-508BF5546C4B}">
      <dgm:prSet phldrT="02" phldr="0"/>
      <dgm:spPr/>
      <dgm:t>
        <a:bodyPr/>
        <a:lstStyle/>
        <a:p>
          <a:r>
            <a:rPr lang="en-US"/>
            <a:t>02</a:t>
          </a:r>
        </a:p>
      </dgm:t>
    </dgm:pt>
    <dgm:pt modelId="{E0402B85-A768-42B6-984E-C0E23C8F467A}">
      <dgm:prSet/>
      <dgm:spPr/>
      <dgm:t>
        <a:bodyPr/>
        <a:lstStyle/>
        <a:p>
          <a:r>
            <a:rPr lang="en-US" b="1" dirty="0">
              <a:solidFill>
                <a:srgbClr val="002060"/>
              </a:solidFill>
            </a:rPr>
            <a:t>RÉFLEXION ET DISCUSSION</a:t>
          </a:r>
        </a:p>
        <a:p>
          <a:r>
            <a:rPr lang="en-US" b="1" dirty="0">
              <a:solidFill>
                <a:srgbClr val="002060"/>
              </a:solidFill>
            </a:rPr>
            <a:t>SUR LES DIFFICULTÉS AUXQUELLES ELLES ONT FAIT FACE </a:t>
          </a:r>
        </a:p>
      </dgm:t>
    </dgm:pt>
    <dgm:pt modelId="{8968B5B0-D2D5-4123-8BF0-4226339B48BC}" type="parTrans" cxnId="{0FC28246-6208-4ECF-91F2-AB43DA28EAB8}">
      <dgm:prSet/>
      <dgm:spPr/>
      <dgm:t>
        <a:bodyPr/>
        <a:lstStyle/>
        <a:p>
          <a:endParaRPr lang="en-US"/>
        </a:p>
      </dgm:t>
    </dgm:pt>
    <dgm:pt modelId="{C4E83CBF-3A9D-4061-92F4-E219699D00E2}" type="sibTrans" cxnId="{0FC28246-6208-4ECF-91F2-AB43DA28EAB8}">
      <dgm:prSet phldrT="03" phldr="0"/>
      <dgm:spPr/>
      <dgm:t>
        <a:bodyPr/>
        <a:lstStyle/>
        <a:p>
          <a:r>
            <a:rPr lang="en-US"/>
            <a:t>03</a:t>
          </a:r>
        </a:p>
      </dgm:t>
    </dgm:pt>
    <dgm:pt modelId="{961188CD-E300-7745-81A0-962E27715C62}" type="pres">
      <dgm:prSet presAssocID="{FE97B518-9102-48F4-90F7-CDA99F09DAC8}" presName="Name0" presStyleCnt="0">
        <dgm:presLayoutVars>
          <dgm:animLvl val="lvl"/>
          <dgm:resizeHandles val="exact"/>
        </dgm:presLayoutVars>
      </dgm:prSet>
      <dgm:spPr/>
    </dgm:pt>
    <dgm:pt modelId="{DAB89E92-9A3B-1F46-94F4-41D7EBBA352E}" type="pres">
      <dgm:prSet presAssocID="{C86239BB-0373-483D-A100-1613B0E1D7E0}" presName="compositeNode" presStyleCnt="0">
        <dgm:presLayoutVars>
          <dgm:bulletEnabled val="1"/>
        </dgm:presLayoutVars>
      </dgm:prSet>
      <dgm:spPr/>
    </dgm:pt>
    <dgm:pt modelId="{54997BC8-378E-D142-8222-9B68671A317E}" type="pres">
      <dgm:prSet presAssocID="{C86239BB-0373-483D-A100-1613B0E1D7E0}" presName="bgRect" presStyleLbl="alignNode1" presStyleIdx="0" presStyleCnt="3"/>
      <dgm:spPr/>
    </dgm:pt>
    <dgm:pt modelId="{6F616BA2-164C-BD4F-9437-2F506A4794D3}" type="pres">
      <dgm:prSet presAssocID="{4228AFD0-2820-4E64-9756-89C220ED6FF8}" presName="sibTransNodeRect" presStyleLbl="alignNode1" presStyleIdx="0" presStyleCnt="3">
        <dgm:presLayoutVars>
          <dgm:chMax val="0"/>
          <dgm:bulletEnabled val="1"/>
        </dgm:presLayoutVars>
      </dgm:prSet>
      <dgm:spPr/>
    </dgm:pt>
    <dgm:pt modelId="{D97A31F5-AA7C-9145-847E-C93D97A7BB35}" type="pres">
      <dgm:prSet presAssocID="{C86239BB-0373-483D-A100-1613B0E1D7E0}" presName="nodeRect" presStyleLbl="alignNode1" presStyleIdx="0" presStyleCnt="3">
        <dgm:presLayoutVars>
          <dgm:bulletEnabled val="1"/>
        </dgm:presLayoutVars>
      </dgm:prSet>
      <dgm:spPr/>
    </dgm:pt>
    <dgm:pt modelId="{49DA9931-30F3-1F40-B10E-151D704BD25A}" type="pres">
      <dgm:prSet presAssocID="{4228AFD0-2820-4E64-9756-89C220ED6FF8}" presName="sibTrans" presStyleCnt="0"/>
      <dgm:spPr/>
    </dgm:pt>
    <dgm:pt modelId="{7FBE5EBE-1141-DE4D-9346-5BFA4485183E}" type="pres">
      <dgm:prSet presAssocID="{0789EB17-15ED-4AB7-B9E2-0AF3C3B19EB9}" presName="compositeNode" presStyleCnt="0">
        <dgm:presLayoutVars>
          <dgm:bulletEnabled val="1"/>
        </dgm:presLayoutVars>
      </dgm:prSet>
      <dgm:spPr/>
    </dgm:pt>
    <dgm:pt modelId="{55D159D4-411A-2C48-B4AC-B6EDD0B23B23}" type="pres">
      <dgm:prSet presAssocID="{0789EB17-15ED-4AB7-B9E2-0AF3C3B19EB9}" presName="bgRect" presStyleLbl="alignNode1" presStyleIdx="1" presStyleCnt="3"/>
      <dgm:spPr/>
    </dgm:pt>
    <dgm:pt modelId="{8FA6958C-F016-5347-A6BA-08B34CF0FEA6}" type="pres">
      <dgm:prSet presAssocID="{CDE47A50-0738-479C-B00A-986D5DF43F6D}" presName="sibTransNodeRect" presStyleLbl="alignNode1" presStyleIdx="1" presStyleCnt="3">
        <dgm:presLayoutVars>
          <dgm:chMax val="0"/>
          <dgm:bulletEnabled val="1"/>
        </dgm:presLayoutVars>
      </dgm:prSet>
      <dgm:spPr/>
    </dgm:pt>
    <dgm:pt modelId="{FAC8B756-6F09-3A44-8EC4-EDA365E480DB}" type="pres">
      <dgm:prSet presAssocID="{0789EB17-15ED-4AB7-B9E2-0AF3C3B19EB9}" presName="nodeRect" presStyleLbl="alignNode1" presStyleIdx="1" presStyleCnt="3">
        <dgm:presLayoutVars>
          <dgm:bulletEnabled val="1"/>
        </dgm:presLayoutVars>
      </dgm:prSet>
      <dgm:spPr/>
    </dgm:pt>
    <dgm:pt modelId="{5858FFB8-C23A-F14C-9958-BB9A80266361}" type="pres">
      <dgm:prSet presAssocID="{CDE47A50-0738-479C-B00A-986D5DF43F6D}" presName="sibTrans" presStyleCnt="0"/>
      <dgm:spPr/>
    </dgm:pt>
    <dgm:pt modelId="{BD40CFC6-4365-584B-AD25-A8B67CB75270}" type="pres">
      <dgm:prSet presAssocID="{E0402B85-A768-42B6-984E-C0E23C8F467A}" presName="compositeNode" presStyleCnt="0">
        <dgm:presLayoutVars>
          <dgm:bulletEnabled val="1"/>
        </dgm:presLayoutVars>
      </dgm:prSet>
      <dgm:spPr/>
    </dgm:pt>
    <dgm:pt modelId="{F59EC28A-F484-954A-A9B9-0E1928010115}" type="pres">
      <dgm:prSet presAssocID="{E0402B85-A768-42B6-984E-C0E23C8F467A}" presName="bgRect" presStyleLbl="alignNode1" presStyleIdx="2" presStyleCnt="3"/>
      <dgm:spPr/>
    </dgm:pt>
    <dgm:pt modelId="{6F91E385-43E7-2A42-B230-71313A057FFD}" type="pres">
      <dgm:prSet presAssocID="{C4E83CBF-3A9D-4061-92F4-E219699D00E2}" presName="sibTransNodeRect" presStyleLbl="alignNode1" presStyleIdx="2" presStyleCnt="3">
        <dgm:presLayoutVars>
          <dgm:chMax val="0"/>
          <dgm:bulletEnabled val="1"/>
        </dgm:presLayoutVars>
      </dgm:prSet>
      <dgm:spPr/>
    </dgm:pt>
    <dgm:pt modelId="{D887A205-A723-7B43-B3DE-489469D3342C}" type="pres">
      <dgm:prSet presAssocID="{E0402B85-A768-42B6-984E-C0E23C8F467A}" presName="nodeRect" presStyleLbl="alignNode1" presStyleIdx="2" presStyleCnt="3">
        <dgm:presLayoutVars>
          <dgm:bulletEnabled val="1"/>
        </dgm:presLayoutVars>
      </dgm:prSet>
      <dgm:spPr/>
    </dgm:pt>
  </dgm:ptLst>
  <dgm:cxnLst>
    <dgm:cxn modelId="{6CBA6609-3D0B-A043-9A31-BC53AFE3F8B3}" type="presOf" srcId="{C86239BB-0373-483D-A100-1613B0E1D7E0}" destId="{D97A31F5-AA7C-9145-847E-C93D97A7BB35}" srcOrd="1" destOrd="0" presId="urn:microsoft.com/office/officeart/2016/7/layout/LinearBlockProcessNumbered"/>
    <dgm:cxn modelId="{9229C326-EAA6-4322-9045-47CF717149C4}" srcId="{FE97B518-9102-48F4-90F7-CDA99F09DAC8}" destId="{C86239BB-0373-483D-A100-1613B0E1D7E0}" srcOrd="0" destOrd="0" parTransId="{57E8C88F-219C-4D68-8373-9BD1DCDB9B25}" sibTransId="{4228AFD0-2820-4E64-9756-89C220ED6FF8}"/>
    <dgm:cxn modelId="{A24E8738-1A8A-3F42-9C18-AD0AD766CB5A}" type="presOf" srcId="{FE97B518-9102-48F4-90F7-CDA99F09DAC8}" destId="{961188CD-E300-7745-81A0-962E27715C62}" srcOrd="0" destOrd="0" presId="urn:microsoft.com/office/officeart/2016/7/layout/LinearBlockProcessNumbered"/>
    <dgm:cxn modelId="{0FC28246-6208-4ECF-91F2-AB43DA28EAB8}" srcId="{FE97B518-9102-48F4-90F7-CDA99F09DAC8}" destId="{E0402B85-A768-42B6-984E-C0E23C8F467A}" srcOrd="2" destOrd="0" parTransId="{8968B5B0-D2D5-4123-8BF0-4226339B48BC}" sibTransId="{C4E83CBF-3A9D-4061-92F4-E219699D00E2}"/>
    <dgm:cxn modelId="{9584D26A-656D-CD42-AF72-831BA1EF4749}" type="presOf" srcId="{C86239BB-0373-483D-A100-1613B0E1D7E0}" destId="{54997BC8-378E-D142-8222-9B68671A317E}" srcOrd="0" destOrd="0" presId="urn:microsoft.com/office/officeart/2016/7/layout/LinearBlockProcessNumbered"/>
    <dgm:cxn modelId="{DE05786E-A55D-F942-B743-6FE2AE2B18C0}" type="presOf" srcId="{E0402B85-A768-42B6-984E-C0E23C8F467A}" destId="{F59EC28A-F484-954A-A9B9-0E1928010115}" srcOrd="0" destOrd="0" presId="urn:microsoft.com/office/officeart/2016/7/layout/LinearBlockProcessNumbered"/>
    <dgm:cxn modelId="{6E838376-0CC1-314E-86A4-9C9E23350B83}" type="presOf" srcId="{0789EB17-15ED-4AB7-B9E2-0AF3C3B19EB9}" destId="{FAC8B756-6F09-3A44-8EC4-EDA365E480DB}" srcOrd="1" destOrd="0" presId="urn:microsoft.com/office/officeart/2016/7/layout/LinearBlockProcessNumbered"/>
    <dgm:cxn modelId="{6565F093-F727-D04F-97E8-0E026B662DC7}" type="presOf" srcId="{CDE47A50-0738-479C-B00A-986D5DF43F6D}" destId="{8FA6958C-F016-5347-A6BA-08B34CF0FEA6}" srcOrd="0" destOrd="0" presId="urn:microsoft.com/office/officeart/2016/7/layout/LinearBlockProcessNumbered"/>
    <dgm:cxn modelId="{8606AE9D-3008-E74C-8E06-DD17FA968E5A}" type="presOf" srcId="{C4E83CBF-3A9D-4061-92F4-E219699D00E2}" destId="{6F91E385-43E7-2A42-B230-71313A057FFD}" srcOrd="0" destOrd="0" presId="urn:microsoft.com/office/officeart/2016/7/layout/LinearBlockProcessNumbered"/>
    <dgm:cxn modelId="{0804BFBA-401F-4DF7-9000-508BF5546C4B}" srcId="{FE97B518-9102-48F4-90F7-CDA99F09DAC8}" destId="{0789EB17-15ED-4AB7-B9E2-0AF3C3B19EB9}" srcOrd="1" destOrd="0" parTransId="{5B83D702-4322-4B48-A1D2-53087A2DB488}" sibTransId="{CDE47A50-0738-479C-B00A-986D5DF43F6D}"/>
    <dgm:cxn modelId="{DD6AF8DF-DDFA-7A41-87BC-67F9DBC24544}" type="presOf" srcId="{4228AFD0-2820-4E64-9756-89C220ED6FF8}" destId="{6F616BA2-164C-BD4F-9437-2F506A4794D3}" srcOrd="0" destOrd="0" presId="urn:microsoft.com/office/officeart/2016/7/layout/LinearBlockProcessNumbered"/>
    <dgm:cxn modelId="{95BC95F1-AA38-DB42-9578-6BD2E4F07FF9}" type="presOf" srcId="{E0402B85-A768-42B6-984E-C0E23C8F467A}" destId="{D887A205-A723-7B43-B3DE-489469D3342C}" srcOrd="1" destOrd="0" presId="urn:microsoft.com/office/officeart/2016/7/layout/LinearBlockProcessNumbered"/>
    <dgm:cxn modelId="{B4A490FF-7BCF-2D47-8791-914A97FDB296}" type="presOf" srcId="{0789EB17-15ED-4AB7-B9E2-0AF3C3B19EB9}" destId="{55D159D4-411A-2C48-B4AC-B6EDD0B23B23}" srcOrd="0" destOrd="0" presId="urn:microsoft.com/office/officeart/2016/7/layout/LinearBlockProcessNumbered"/>
    <dgm:cxn modelId="{B2B48C55-51D1-C847-8DAC-8CB7474A5BF3}" type="presParOf" srcId="{961188CD-E300-7745-81A0-962E27715C62}" destId="{DAB89E92-9A3B-1F46-94F4-41D7EBBA352E}" srcOrd="0" destOrd="0" presId="urn:microsoft.com/office/officeart/2016/7/layout/LinearBlockProcessNumbered"/>
    <dgm:cxn modelId="{23F61B87-06C6-FE4F-A0E1-A3D11ECE6D8A}" type="presParOf" srcId="{DAB89E92-9A3B-1F46-94F4-41D7EBBA352E}" destId="{54997BC8-378E-D142-8222-9B68671A317E}" srcOrd="0" destOrd="0" presId="urn:microsoft.com/office/officeart/2016/7/layout/LinearBlockProcessNumbered"/>
    <dgm:cxn modelId="{43971B7A-4C01-864E-BA5B-08D63CE4411B}" type="presParOf" srcId="{DAB89E92-9A3B-1F46-94F4-41D7EBBA352E}" destId="{6F616BA2-164C-BD4F-9437-2F506A4794D3}" srcOrd="1" destOrd="0" presId="urn:microsoft.com/office/officeart/2016/7/layout/LinearBlockProcessNumbered"/>
    <dgm:cxn modelId="{DD956ADC-4DC3-E947-8BA1-4EA58E20A58B}" type="presParOf" srcId="{DAB89E92-9A3B-1F46-94F4-41D7EBBA352E}" destId="{D97A31F5-AA7C-9145-847E-C93D97A7BB35}" srcOrd="2" destOrd="0" presId="urn:microsoft.com/office/officeart/2016/7/layout/LinearBlockProcessNumbered"/>
    <dgm:cxn modelId="{69DBDF71-9454-7B45-9238-3A43F9AC084C}" type="presParOf" srcId="{961188CD-E300-7745-81A0-962E27715C62}" destId="{49DA9931-30F3-1F40-B10E-151D704BD25A}" srcOrd="1" destOrd="0" presId="urn:microsoft.com/office/officeart/2016/7/layout/LinearBlockProcessNumbered"/>
    <dgm:cxn modelId="{08676AA5-2334-B244-9005-5FC6B684138B}" type="presParOf" srcId="{961188CD-E300-7745-81A0-962E27715C62}" destId="{7FBE5EBE-1141-DE4D-9346-5BFA4485183E}" srcOrd="2" destOrd="0" presId="urn:microsoft.com/office/officeart/2016/7/layout/LinearBlockProcessNumbered"/>
    <dgm:cxn modelId="{8C2790CB-2C75-8442-BF68-110C9738A202}" type="presParOf" srcId="{7FBE5EBE-1141-DE4D-9346-5BFA4485183E}" destId="{55D159D4-411A-2C48-B4AC-B6EDD0B23B23}" srcOrd="0" destOrd="0" presId="urn:microsoft.com/office/officeart/2016/7/layout/LinearBlockProcessNumbered"/>
    <dgm:cxn modelId="{494BD9B9-FEE0-F643-A465-892102FD7085}" type="presParOf" srcId="{7FBE5EBE-1141-DE4D-9346-5BFA4485183E}" destId="{8FA6958C-F016-5347-A6BA-08B34CF0FEA6}" srcOrd="1" destOrd="0" presId="urn:microsoft.com/office/officeart/2016/7/layout/LinearBlockProcessNumbered"/>
    <dgm:cxn modelId="{17202EBA-C537-D348-A740-FA3B5A3912AE}" type="presParOf" srcId="{7FBE5EBE-1141-DE4D-9346-5BFA4485183E}" destId="{FAC8B756-6F09-3A44-8EC4-EDA365E480DB}" srcOrd="2" destOrd="0" presId="urn:microsoft.com/office/officeart/2016/7/layout/LinearBlockProcessNumbered"/>
    <dgm:cxn modelId="{8E783D0C-F147-5949-94A6-CF4D8F9B31B4}" type="presParOf" srcId="{961188CD-E300-7745-81A0-962E27715C62}" destId="{5858FFB8-C23A-F14C-9958-BB9A80266361}" srcOrd="3" destOrd="0" presId="urn:microsoft.com/office/officeart/2016/7/layout/LinearBlockProcessNumbered"/>
    <dgm:cxn modelId="{0258CE91-3AD6-9643-8AFE-4808C91693FE}" type="presParOf" srcId="{961188CD-E300-7745-81A0-962E27715C62}" destId="{BD40CFC6-4365-584B-AD25-A8B67CB75270}" srcOrd="4" destOrd="0" presId="urn:microsoft.com/office/officeart/2016/7/layout/LinearBlockProcessNumbered"/>
    <dgm:cxn modelId="{4060233A-EBB7-1A47-9735-D8ABD4EAF535}" type="presParOf" srcId="{BD40CFC6-4365-584B-AD25-A8B67CB75270}" destId="{F59EC28A-F484-954A-A9B9-0E1928010115}" srcOrd="0" destOrd="0" presId="urn:microsoft.com/office/officeart/2016/7/layout/LinearBlockProcessNumbered"/>
    <dgm:cxn modelId="{EB1850E1-DDC6-3342-8BEE-B24E520AB74F}" type="presParOf" srcId="{BD40CFC6-4365-584B-AD25-A8B67CB75270}" destId="{6F91E385-43E7-2A42-B230-71313A057FFD}" srcOrd="1" destOrd="0" presId="urn:microsoft.com/office/officeart/2016/7/layout/LinearBlockProcessNumbered"/>
    <dgm:cxn modelId="{6EA65113-0CA5-9E4B-B573-61FB89BEBC47}" type="presParOf" srcId="{BD40CFC6-4365-584B-AD25-A8B67CB75270}" destId="{D887A205-A723-7B43-B3DE-489469D3342C}" srcOrd="2" destOrd="0" presId="urn:microsoft.com/office/officeart/2016/7/layout/LinearBlock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027D4F1-0740-4170-9EAF-1F6BD3C4EA53}"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85144D80-E39E-474C-811C-3E7F88D0CA41}">
      <dgm:prSet custT="1"/>
      <dgm:spPr/>
      <dgm:t>
        <a:bodyPr/>
        <a:lstStyle/>
        <a:p>
          <a:pPr>
            <a:lnSpc>
              <a:spcPct val="100000"/>
            </a:lnSpc>
          </a:pPr>
          <a:r>
            <a:rPr lang="fr-FR" sz="1400" dirty="0"/>
            <a:t>Étapes pour surmonter les obstacles</a:t>
          </a:r>
          <a:endParaRPr lang="en-US" sz="1400" dirty="0"/>
        </a:p>
      </dgm:t>
    </dgm:pt>
    <dgm:pt modelId="{8B61C5F4-B2FE-4311-A9B9-FEA4C370E247}" type="parTrans" cxnId="{F5DB248C-BE2E-4EF5-8F55-1B966535F76A}">
      <dgm:prSet/>
      <dgm:spPr/>
      <dgm:t>
        <a:bodyPr/>
        <a:lstStyle/>
        <a:p>
          <a:endParaRPr lang="en-US"/>
        </a:p>
      </dgm:t>
    </dgm:pt>
    <dgm:pt modelId="{FC4E8625-01C2-4BED-A9B0-303AD96E63EB}" type="sibTrans" cxnId="{F5DB248C-BE2E-4EF5-8F55-1B966535F76A}">
      <dgm:prSet/>
      <dgm:spPr/>
      <dgm:t>
        <a:bodyPr/>
        <a:lstStyle/>
        <a:p>
          <a:pPr>
            <a:lnSpc>
              <a:spcPct val="100000"/>
            </a:lnSpc>
          </a:pPr>
          <a:endParaRPr lang="en-US"/>
        </a:p>
      </dgm:t>
    </dgm:pt>
    <dgm:pt modelId="{DEB753A5-78AD-4BB7-897B-3C0AC5525CB2}">
      <dgm:prSet custT="1"/>
      <dgm:spPr/>
      <dgm:t>
        <a:bodyPr/>
        <a:lstStyle/>
        <a:p>
          <a:pPr algn="l">
            <a:lnSpc>
              <a:spcPct val="100000"/>
            </a:lnSpc>
          </a:pPr>
          <a:r>
            <a:rPr lang="fr-FR" sz="1800" dirty="0"/>
            <a:t>En petits groupes de 3 à 4 personnes, discutez des options possibles pour surmonter les obstacles auxquels les quatre femmes ont été confrontées. </a:t>
          </a:r>
          <a:endParaRPr lang="en-US" sz="1800" dirty="0"/>
        </a:p>
      </dgm:t>
    </dgm:pt>
    <dgm:pt modelId="{CE80CB5F-B5E8-44ED-ADE2-837A429D97DD}" type="parTrans" cxnId="{0CDAEA96-8838-4D32-8C6D-9A453FFC00BC}">
      <dgm:prSet/>
      <dgm:spPr/>
      <dgm:t>
        <a:bodyPr/>
        <a:lstStyle/>
        <a:p>
          <a:endParaRPr lang="en-US"/>
        </a:p>
      </dgm:t>
    </dgm:pt>
    <dgm:pt modelId="{0DCE2526-7A17-4222-B9ED-A6ABC1D391EA}" type="sibTrans" cxnId="{0CDAEA96-8838-4D32-8C6D-9A453FFC00BC}">
      <dgm:prSet/>
      <dgm:spPr/>
      <dgm:t>
        <a:bodyPr/>
        <a:lstStyle/>
        <a:p>
          <a:endParaRPr lang="en-US"/>
        </a:p>
      </dgm:t>
    </dgm:pt>
    <dgm:pt modelId="{F0B3B31E-7AB9-4028-BE24-61B47E778BDA}" type="pres">
      <dgm:prSet presAssocID="{F027D4F1-0740-4170-9EAF-1F6BD3C4EA53}" presName="root" presStyleCnt="0">
        <dgm:presLayoutVars>
          <dgm:dir/>
          <dgm:resizeHandles val="exact"/>
        </dgm:presLayoutVars>
      </dgm:prSet>
      <dgm:spPr/>
    </dgm:pt>
    <dgm:pt modelId="{478E8A88-59D7-4EE2-89D7-78A8EFD7AFF6}" type="pres">
      <dgm:prSet presAssocID="{F027D4F1-0740-4170-9EAF-1F6BD3C4EA53}" presName="container" presStyleCnt="0">
        <dgm:presLayoutVars>
          <dgm:dir/>
          <dgm:resizeHandles val="exact"/>
        </dgm:presLayoutVars>
      </dgm:prSet>
      <dgm:spPr/>
    </dgm:pt>
    <dgm:pt modelId="{82A404AC-5B9D-4CCC-A92E-DB757BB300EF}" type="pres">
      <dgm:prSet presAssocID="{85144D80-E39E-474C-811C-3E7F88D0CA41}" presName="compNode" presStyleCnt="0"/>
      <dgm:spPr/>
    </dgm:pt>
    <dgm:pt modelId="{C0E0C3F9-EF0C-4A5C-B26F-10D30F3A64B2}" type="pres">
      <dgm:prSet presAssocID="{85144D80-E39E-474C-811C-3E7F88D0CA41}" presName="iconBgRect" presStyleLbl="bgShp" presStyleIdx="0" presStyleCnt="2"/>
      <dgm:spPr/>
    </dgm:pt>
    <dgm:pt modelId="{8777FA5E-0836-4394-896D-6E9C1DF6DB46}" type="pres">
      <dgm:prSet presAssocID="{85144D80-E39E-474C-811C-3E7F88D0CA41}"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heckmark"/>
        </a:ext>
      </dgm:extLst>
    </dgm:pt>
    <dgm:pt modelId="{0FE3CB7E-84EF-4562-99FD-774C7EB65272}" type="pres">
      <dgm:prSet presAssocID="{85144D80-E39E-474C-811C-3E7F88D0CA41}" presName="spaceRect" presStyleCnt="0"/>
      <dgm:spPr/>
    </dgm:pt>
    <dgm:pt modelId="{262A098A-5F13-4B0A-9F67-E8CC72785D07}" type="pres">
      <dgm:prSet presAssocID="{85144D80-E39E-474C-811C-3E7F88D0CA41}" presName="textRect" presStyleLbl="revTx" presStyleIdx="0" presStyleCnt="2" custScaleX="137520" custLinFactNeighborX="11413">
        <dgm:presLayoutVars>
          <dgm:chMax val="1"/>
          <dgm:chPref val="1"/>
        </dgm:presLayoutVars>
      </dgm:prSet>
      <dgm:spPr/>
    </dgm:pt>
    <dgm:pt modelId="{3CE390D4-03F0-4FE0-9E10-714D067A4D76}" type="pres">
      <dgm:prSet presAssocID="{FC4E8625-01C2-4BED-A9B0-303AD96E63EB}" presName="sibTrans" presStyleLbl="sibTrans2D1" presStyleIdx="0" presStyleCnt="0"/>
      <dgm:spPr/>
    </dgm:pt>
    <dgm:pt modelId="{F0DD6EFC-8F9F-40A9-97E6-1F9721758612}" type="pres">
      <dgm:prSet presAssocID="{DEB753A5-78AD-4BB7-897B-3C0AC5525CB2}" presName="compNode" presStyleCnt="0"/>
      <dgm:spPr/>
    </dgm:pt>
    <dgm:pt modelId="{7E822408-2DD1-4819-9F82-B57326B6580F}" type="pres">
      <dgm:prSet presAssocID="{DEB753A5-78AD-4BB7-897B-3C0AC5525CB2}" presName="iconBgRect" presStyleLbl="bgShp" presStyleIdx="1" presStyleCnt="2"/>
      <dgm:spPr/>
    </dgm:pt>
    <dgm:pt modelId="{EB7F12D7-21A3-4196-A434-62FCCB1910BE}" type="pres">
      <dgm:prSet presAssocID="{DEB753A5-78AD-4BB7-897B-3C0AC5525CB2}"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Meeting"/>
        </a:ext>
      </dgm:extLst>
    </dgm:pt>
    <dgm:pt modelId="{902A022E-55C5-42EE-87A0-493463B43E80}" type="pres">
      <dgm:prSet presAssocID="{DEB753A5-78AD-4BB7-897B-3C0AC5525CB2}" presName="spaceRect" presStyleCnt="0"/>
      <dgm:spPr/>
    </dgm:pt>
    <dgm:pt modelId="{C3D3C60C-88DA-412C-902C-7B9D0D3CC029}" type="pres">
      <dgm:prSet presAssocID="{DEB753A5-78AD-4BB7-897B-3C0AC5525CB2}" presName="textRect" presStyleLbl="revTx" presStyleIdx="1" presStyleCnt="2">
        <dgm:presLayoutVars>
          <dgm:chMax val="1"/>
          <dgm:chPref val="1"/>
        </dgm:presLayoutVars>
      </dgm:prSet>
      <dgm:spPr/>
    </dgm:pt>
  </dgm:ptLst>
  <dgm:cxnLst>
    <dgm:cxn modelId="{1C61A555-3AC0-4257-BB67-E54CC5B409A3}" type="presOf" srcId="{F027D4F1-0740-4170-9EAF-1F6BD3C4EA53}" destId="{F0B3B31E-7AB9-4028-BE24-61B47E778BDA}" srcOrd="0" destOrd="0" presId="urn:microsoft.com/office/officeart/2018/2/layout/IconCircleList"/>
    <dgm:cxn modelId="{6551FA6C-EAC4-4578-AEBE-692E266E5670}" type="presOf" srcId="{FC4E8625-01C2-4BED-A9B0-303AD96E63EB}" destId="{3CE390D4-03F0-4FE0-9E10-714D067A4D76}" srcOrd="0" destOrd="0" presId="urn:microsoft.com/office/officeart/2018/2/layout/IconCircleList"/>
    <dgm:cxn modelId="{F5DB248C-BE2E-4EF5-8F55-1B966535F76A}" srcId="{F027D4F1-0740-4170-9EAF-1F6BD3C4EA53}" destId="{85144D80-E39E-474C-811C-3E7F88D0CA41}" srcOrd="0" destOrd="0" parTransId="{8B61C5F4-B2FE-4311-A9B9-FEA4C370E247}" sibTransId="{FC4E8625-01C2-4BED-A9B0-303AD96E63EB}"/>
    <dgm:cxn modelId="{0CDAEA96-8838-4D32-8C6D-9A453FFC00BC}" srcId="{F027D4F1-0740-4170-9EAF-1F6BD3C4EA53}" destId="{DEB753A5-78AD-4BB7-897B-3C0AC5525CB2}" srcOrd="1" destOrd="0" parTransId="{CE80CB5F-B5E8-44ED-ADE2-837A429D97DD}" sibTransId="{0DCE2526-7A17-4222-B9ED-A6ABC1D391EA}"/>
    <dgm:cxn modelId="{0486EB97-24A2-43FF-B52C-3716D847B87E}" type="presOf" srcId="{85144D80-E39E-474C-811C-3E7F88D0CA41}" destId="{262A098A-5F13-4B0A-9F67-E8CC72785D07}" srcOrd="0" destOrd="0" presId="urn:microsoft.com/office/officeart/2018/2/layout/IconCircleList"/>
    <dgm:cxn modelId="{E30DF6AA-5FD8-4B9D-9D5B-6A0AE9DE6A8F}" type="presOf" srcId="{DEB753A5-78AD-4BB7-897B-3C0AC5525CB2}" destId="{C3D3C60C-88DA-412C-902C-7B9D0D3CC029}" srcOrd="0" destOrd="0" presId="urn:microsoft.com/office/officeart/2018/2/layout/IconCircleList"/>
    <dgm:cxn modelId="{60A95650-E528-4C7E-8780-6D8C779EB2AD}" type="presParOf" srcId="{F0B3B31E-7AB9-4028-BE24-61B47E778BDA}" destId="{478E8A88-59D7-4EE2-89D7-78A8EFD7AFF6}" srcOrd="0" destOrd="0" presId="urn:microsoft.com/office/officeart/2018/2/layout/IconCircleList"/>
    <dgm:cxn modelId="{774F196D-3AA3-42A6-BE43-4ED331985BD7}" type="presParOf" srcId="{478E8A88-59D7-4EE2-89D7-78A8EFD7AFF6}" destId="{82A404AC-5B9D-4CCC-A92E-DB757BB300EF}" srcOrd="0" destOrd="0" presId="urn:microsoft.com/office/officeart/2018/2/layout/IconCircleList"/>
    <dgm:cxn modelId="{527A26FA-97B6-4B80-BE0F-4244923E2D1E}" type="presParOf" srcId="{82A404AC-5B9D-4CCC-A92E-DB757BB300EF}" destId="{C0E0C3F9-EF0C-4A5C-B26F-10D30F3A64B2}" srcOrd="0" destOrd="0" presId="urn:microsoft.com/office/officeart/2018/2/layout/IconCircleList"/>
    <dgm:cxn modelId="{F633FD0A-CBB4-4158-BEFF-F119120F33E3}" type="presParOf" srcId="{82A404AC-5B9D-4CCC-A92E-DB757BB300EF}" destId="{8777FA5E-0836-4394-896D-6E9C1DF6DB46}" srcOrd="1" destOrd="0" presId="urn:microsoft.com/office/officeart/2018/2/layout/IconCircleList"/>
    <dgm:cxn modelId="{4E75D4EB-5A91-4D2E-A155-2261C37C7AFD}" type="presParOf" srcId="{82A404AC-5B9D-4CCC-A92E-DB757BB300EF}" destId="{0FE3CB7E-84EF-4562-99FD-774C7EB65272}" srcOrd="2" destOrd="0" presId="urn:microsoft.com/office/officeart/2018/2/layout/IconCircleList"/>
    <dgm:cxn modelId="{4546F609-E898-4F75-999A-6D3AAFEDBA55}" type="presParOf" srcId="{82A404AC-5B9D-4CCC-A92E-DB757BB300EF}" destId="{262A098A-5F13-4B0A-9F67-E8CC72785D07}" srcOrd="3" destOrd="0" presId="urn:microsoft.com/office/officeart/2018/2/layout/IconCircleList"/>
    <dgm:cxn modelId="{0A08F8BE-5D86-426F-89ED-829407CF4770}" type="presParOf" srcId="{478E8A88-59D7-4EE2-89D7-78A8EFD7AFF6}" destId="{3CE390D4-03F0-4FE0-9E10-714D067A4D76}" srcOrd="1" destOrd="0" presId="urn:microsoft.com/office/officeart/2018/2/layout/IconCircleList"/>
    <dgm:cxn modelId="{238199AC-ECD8-404F-90EA-BD5DD0BD576D}" type="presParOf" srcId="{478E8A88-59D7-4EE2-89D7-78A8EFD7AFF6}" destId="{F0DD6EFC-8F9F-40A9-97E6-1F9721758612}" srcOrd="2" destOrd="0" presId="urn:microsoft.com/office/officeart/2018/2/layout/IconCircleList"/>
    <dgm:cxn modelId="{B412B9ED-07FB-4687-ACA7-DDD934853981}" type="presParOf" srcId="{F0DD6EFC-8F9F-40A9-97E6-1F9721758612}" destId="{7E822408-2DD1-4819-9F82-B57326B6580F}" srcOrd="0" destOrd="0" presId="urn:microsoft.com/office/officeart/2018/2/layout/IconCircleList"/>
    <dgm:cxn modelId="{7E9EF0F6-4CEF-4221-8427-56FF00590359}" type="presParOf" srcId="{F0DD6EFC-8F9F-40A9-97E6-1F9721758612}" destId="{EB7F12D7-21A3-4196-A434-62FCCB1910BE}" srcOrd="1" destOrd="0" presId="urn:microsoft.com/office/officeart/2018/2/layout/IconCircleList"/>
    <dgm:cxn modelId="{2E252ECB-12B4-49D6-A4B2-7C7B8E2850D9}" type="presParOf" srcId="{F0DD6EFC-8F9F-40A9-97E6-1F9721758612}" destId="{902A022E-55C5-42EE-87A0-493463B43E80}" srcOrd="2" destOrd="0" presId="urn:microsoft.com/office/officeart/2018/2/layout/IconCircleList"/>
    <dgm:cxn modelId="{596B3B18-204D-4D67-A993-F01B1111C5B2}" type="presParOf" srcId="{F0DD6EFC-8F9F-40A9-97E6-1F9721758612}" destId="{C3D3C60C-88DA-412C-902C-7B9D0D3CC029}"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CF5BCF3-D097-4566-8D52-87F612854BB3}"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0AF9CF5E-BCFC-4DD6-9522-9272CC5FA982}">
      <dgm:prSet/>
      <dgm:spPr/>
      <dgm:t>
        <a:bodyPr/>
        <a:lstStyle/>
        <a:p>
          <a:pPr>
            <a:defRPr cap="all"/>
          </a:pPr>
          <a:r>
            <a:rPr lang="en-US" dirty="0" err="1"/>
            <a:t>Étapes</a:t>
          </a:r>
          <a:r>
            <a:rPr lang="en-US" dirty="0"/>
            <a:t> pour </a:t>
          </a:r>
          <a:r>
            <a:rPr lang="en-US" dirty="0" err="1"/>
            <a:t>surmonter</a:t>
          </a:r>
          <a:r>
            <a:rPr lang="en-US" dirty="0"/>
            <a:t> </a:t>
          </a:r>
        </a:p>
        <a:p>
          <a:pPr>
            <a:defRPr cap="all"/>
          </a:pPr>
          <a:r>
            <a:rPr lang="en-US" dirty="0"/>
            <a:t>Les obstacles</a:t>
          </a:r>
        </a:p>
      </dgm:t>
    </dgm:pt>
    <dgm:pt modelId="{800D89A1-0176-4363-B3BE-19B572E2F76C}" type="parTrans" cxnId="{AE610CE4-B3FF-4538-A35F-C38DDC23B1C2}">
      <dgm:prSet/>
      <dgm:spPr/>
      <dgm:t>
        <a:bodyPr/>
        <a:lstStyle/>
        <a:p>
          <a:endParaRPr lang="en-US"/>
        </a:p>
      </dgm:t>
    </dgm:pt>
    <dgm:pt modelId="{F46C6F32-F5A0-43CD-8222-1FAC02096A6A}" type="sibTrans" cxnId="{AE610CE4-B3FF-4538-A35F-C38DDC23B1C2}">
      <dgm:prSet/>
      <dgm:spPr/>
      <dgm:t>
        <a:bodyPr/>
        <a:lstStyle/>
        <a:p>
          <a:endParaRPr lang="en-US"/>
        </a:p>
      </dgm:t>
    </dgm:pt>
    <dgm:pt modelId="{FB1702F5-AEFA-4E6F-A6E1-449D3EBD6492}">
      <dgm:prSet/>
      <dgm:spPr/>
      <dgm:t>
        <a:bodyPr/>
        <a:lstStyle/>
        <a:p>
          <a:pPr>
            <a:defRPr cap="all"/>
          </a:pPr>
          <a:r>
            <a:rPr lang="en-US" dirty="0" err="1"/>
            <a:t>Partagez</a:t>
          </a:r>
          <a:r>
            <a:rPr lang="en-US" dirty="0"/>
            <a:t> les suggestions </a:t>
          </a:r>
        </a:p>
        <a:p>
          <a:pPr>
            <a:defRPr cap="all"/>
          </a:pPr>
          <a:r>
            <a:rPr lang="en-US" dirty="0"/>
            <a:t>De </a:t>
          </a:r>
          <a:r>
            <a:rPr lang="en-US" dirty="0" err="1"/>
            <a:t>chaque</a:t>
          </a:r>
          <a:r>
            <a:rPr lang="en-US" dirty="0"/>
            <a:t> </a:t>
          </a:r>
          <a:r>
            <a:rPr lang="en-US" dirty="0" err="1"/>
            <a:t>groupe</a:t>
          </a:r>
          <a:r>
            <a:rPr lang="en-US" dirty="0"/>
            <a:t>.</a:t>
          </a:r>
        </a:p>
      </dgm:t>
    </dgm:pt>
    <dgm:pt modelId="{0BEEB241-C933-4609-AFD6-A874D1F15297}" type="parTrans" cxnId="{287DF135-07CA-4C25-801B-049F231FC117}">
      <dgm:prSet/>
      <dgm:spPr/>
      <dgm:t>
        <a:bodyPr/>
        <a:lstStyle/>
        <a:p>
          <a:endParaRPr lang="en-US"/>
        </a:p>
      </dgm:t>
    </dgm:pt>
    <dgm:pt modelId="{3D82219F-73D6-4558-A882-445C3A78774E}" type="sibTrans" cxnId="{287DF135-07CA-4C25-801B-049F231FC117}">
      <dgm:prSet/>
      <dgm:spPr/>
      <dgm:t>
        <a:bodyPr/>
        <a:lstStyle/>
        <a:p>
          <a:endParaRPr lang="en-US"/>
        </a:p>
      </dgm:t>
    </dgm:pt>
    <dgm:pt modelId="{E4615B18-14C6-43C3-BA72-350FDF2566C1}">
      <dgm:prSet/>
      <dgm:spPr/>
      <dgm:t>
        <a:bodyPr/>
        <a:lstStyle/>
        <a:p>
          <a:pPr>
            <a:defRPr cap="all"/>
          </a:pPr>
          <a:r>
            <a:rPr lang="en-US" dirty="0" err="1"/>
            <a:t>Faites</a:t>
          </a:r>
          <a:r>
            <a:rPr lang="en-US" dirty="0"/>
            <a:t> </a:t>
          </a:r>
          <a:r>
            <a:rPr lang="en-US" dirty="0" err="1"/>
            <a:t>une</a:t>
          </a:r>
          <a:r>
            <a:rPr lang="en-US" dirty="0"/>
            <a:t> </a:t>
          </a:r>
          <a:r>
            <a:rPr lang="en-US" dirty="0" err="1"/>
            <a:t>liste</a:t>
          </a:r>
          <a:r>
            <a:rPr lang="en-US" dirty="0"/>
            <a:t> finale de </a:t>
          </a:r>
          <a:r>
            <a:rPr lang="en-US" dirty="0" err="1"/>
            <a:t>toutes</a:t>
          </a:r>
          <a:r>
            <a:rPr lang="en-US" dirty="0"/>
            <a:t> les suggestions. </a:t>
          </a:r>
        </a:p>
      </dgm:t>
    </dgm:pt>
    <dgm:pt modelId="{4461FDA8-4C46-4FDD-9FA6-2CA1D02D2799}" type="parTrans" cxnId="{863F13E3-9607-4CB4-BC87-1D5B03F9D763}">
      <dgm:prSet/>
      <dgm:spPr/>
      <dgm:t>
        <a:bodyPr/>
        <a:lstStyle/>
        <a:p>
          <a:endParaRPr lang="en-US"/>
        </a:p>
      </dgm:t>
    </dgm:pt>
    <dgm:pt modelId="{7E8A103D-568F-477A-BDFC-6C48D70BA1C3}" type="sibTrans" cxnId="{863F13E3-9607-4CB4-BC87-1D5B03F9D763}">
      <dgm:prSet/>
      <dgm:spPr/>
      <dgm:t>
        <a:bodyPr/>
        <a:lstStyle/>
        <a:p>
          <a:endParaRPr lang="en-US"/>
        </a:p>
      </dgm:t>
    </dgm:pt>
    <dgm:pt modelId="{ADF4606C-6209-4884-B766-DD9BD2479685}">
      <dgm:prSet/>
      <dgm:spPr/>
      <dgm:t>
        <a:bodyPr/>
        <a:lstStyle/>
        <a:p>
          <a:pPr>
            <a:defRPr cap="all"/>
          </a:pPr>
          <a:r>
            <a:rPr lang="en-US" dirty="0"/>
            <a:t>life journeys.</a:t>
          </a:r>
        </a:p>
        <a:p>
          <a:pPr>
            <a:defRPr cap="all"/>
          </a:pPr>
          <a:r>
            <a:rPr lang="en-US" dirty="0" err="1"/>
            <a:t>Voici</a:t>
          </a:r>
          <a:r>
            <a:rPr lang="en-US" dirty="0"/>
            <a:t> comment </a:t>
          </a:r>
          <a:r>
            <a:rPr lang="en-US" dirty="0" err="1"/>
            <a:t>skyla</a:t>
          </a:r>
          <a:r>
            <a:rPr lang="en-US" dirty="0"/>
            <a:t>, </a:t>
          </a:r>
          <a:r>
            <a:rPr lang="en-US" dirty="0" err="1"/>
            <a:t>katerina</a:t>
          </a:r>
          <a:r>
            <a:rPr lang="en-US" dirty="0"/>
            <a:t>, </a:t>
          </a:r>
          <a:r>
            <a:rPr lang="en-US" dirty="0" err="1"/>
            <a:t>tessa</a:t>
          </a:r>
          <a:r>
            <a:rPr lang="en-US" dirty="0"/>
            <a:t> et jasmine </a:t>
          </a:r>
          <a:r>
            <a:rPr lang="en-US" dirty="0" err="1"/>
            <a:t>ont</a:t>
          </a:r>
          <a:r>
            <a:rPr lang="en-US" dirty="0"/>
            <a:t> </a:t>
          </a:r>
          <a:r>
            <a:rPr lang="en-US" dirty="0" err="1"/>
            <a:t>surmonté</a:t>
          </a:r>
          <a:r>
            <a:rPr lang="en-US" dirty="0"/>
            <a:t> </a:t>
          </a:r>
          <a:r>
            <a:rPr lang="en-US" dirty="0" err="1"/>
            <a:t>leurs</a:t>
          </a:r>
          <a:r>
            <a:rPr lang="en-US" dirty="0"/>
            <a:t> obstacles et RÉALISÉ </a:t>
          </a:r>
          <a:r>
            <a:rPr lang="en-US" dirty="0" err="1"/>
            <a:t>leur</a:t>
          </a:r>
          <a:r>
            <a:rPr lang="en-US" dirty="0"/>
            <a:t> </a:t>
          </a:r>
          <a:r>
            <a:rPr lang="en-US" dirty="0" err="1"/>
            <a:t>parcours</a:t>
          </a:r>
          <a:r>
            <a:rPr lang="en-US" dirty="0"/>
            <a:t> de vie.</a:t>
          </a:r>
        </a:p>
      </dgm:t>
    </dgm:pt>
    <dgm:pt modelId="{324029A3-B096-4CC8-A214-35D876E0750B}" type="parTrans" cxnId="{B454729A-B2CA-4F75-9DC7-CD452DFA79A2}">
      <dgm:prSet/>
      <dgm:spPr/>
      <dgm:t>
        <a:bodyPr/>
        <a:lstStyle/>
        <a:p>
          <a:endParaRPr lang="en-US"/>
        </a:p>
      </dgm:t>
    </dgm:pt>
    <dgm:pt modelId="{B3D0F15C-84AC-4C50-B051-8C3175DD2546}" type="sibTrans" cxnId="{B454729A-B2CA-4F75-9DC7-CD452DFA79A2}">
      <dgm:prSet/>
      <dgm:spPr/>
      <dgm:t>
        <a:bodyPr/>
        <a:lstStyle/>
        <a:p>
          <a:endParaRPr lang="en-US"/>
        </a:p>
      </dgm:t>
    </dgm:pt>
    <dgm:pt modelId="{04F49965-2300-4B0E-9BBD-8E3E2D00AD86}" type="pres">
      <dgm:prSet presAssocID="{8CF5BCF3-D097-4566-8D52-87F612854BB3}" presName="root" presStyleCnt="0">
        <dgm:presLayoutVars>
          <dgm:dir/>
          <dgm:resizeHandles val="exact"/>
        </dgm:presLayoutVars>
      </dgm:prSet>
      <dgm:spPr/>
    </dgm:pt>
    <dgm:pt modelId="{49C772BB-78C8-497E-9507-E1EE03B7DE01}" type="pres">
      <dgm:prSet presAssocID="{0AF9CF5E-BCFC-4DD6-9522-9272CC5FA982}" presName="compNode" presStyleCnt="0"/>
      <dgm:spPr/>
    </dgm:pt>
    <dgm:pt modelId="{E416DBC3-21D2-4E7F-BB53-92B9677C536D}" type="pres">
      <dgm:prSet presAssocID="{0AF9CF5E-BCFC-4DD6-9522-9272CC5FA982}" presName="iconBgRect" presStyleLbl="bgShp" presStyleIdx="0" presStyleCnt="4"/>
      <dgm:spPr>
        <a:prstGeom prst="round2DiagRect">
          <a:avLst>
            <a:gd name="adj1" fmla="val 29727"/>
            <a:gd name="adj2" fmla="val 0"/>
          </a:avLst>
        </a:prstGeom>
      </dgm:spPr>
    </dgm:pt>
    <dgm:pt modelId="{096A2099-E796-40BF-B6A6-5A737CD8CD6C}" type="pres">
      <dgm:prSet presAssocID="{0AF9CF5E-BCFC-4DD6-9522-9272CC5FA982}"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E465BFC0-4A6E-4C74-A2C4-FE686562126E}" type="pres">
      <dgm:prSet presAssocID="{0AF9CF5E-BCFC-4DD6-9522-9272CC5FA982}" presName="spaceRect" presStyleCnt="0"/>
      <dgm:spPr/>
    </dgm:pt>
    <dgm:pt modelId="{47B33B7F-35AE-4ACA-AE36-5344746AFC9C}" type="pres">
      <dgm:prSet presAssocID="{0AF9CF5E-BCFC-4DD6-9522-9272CC5FA982}" presName="textRect" presStyleLbl="revTx" presStyleIdx="0" presStyleCnt="4">
        <dgm:presLayoutVars>
          <dgm:chMax val="1"/>
          <dgm:chPref val="1"/>
        </dgm:presLayoutVars>
      </dgm:prSet>
      <dgm:spPr/>
    </dgm:pt>
    <dgm:pt modelId="{D1F28690-8754-4039-B9A5-FE9BEFCC19E9}" type="pres">
      <dgm:prSet presAssocID="{F46C6F32-F5A0-43CD-8222-1FAC02096A6A}" presName="sibTrans" presStyleCnt="0"/>
      <dgm:spPr/>
    </dgm:pt>
    <dgm:pt modelId="{AF9FA5DC-2768-42B2-93FA-A7BB20E5719C}" type="pres">
      <dgm:prSet presAssocID="{FB1702F5-AEFA-4E6F-A6E1-449D3EBD6492}" presName="compNode" presStyleCnt="0"/>
      <dgm:spPr/>
    </dgm:pt>
    <dgm:pt modelId="{B547A531-CBDE-4BE8-AC7B-C167C3ABF81E}" type="pres">
      <dgm:prSet presAssocID="{FB1702F5-AEFA-4E6F-A6E1-449D3EBD6492}" presName="iconBgRect" presStyleLbl="bgShp" presStyleIdx="1" presStyleCnt="4"/>
      <dgm:spPr>
        <a:prstGeom prst="round2DiagRect">
          <a:avLst>
            <a:gd name="adj1" fmla="val 29727"/>
            <a:gd name="adj2" fmla="val 0"/>
          </a:avLst>
        </a:prstGeom>
      </dgm:spPr>
    </dgm:pt>
    <dgm:pt modelId="{8A9A8B40-41E6-432A-AE37-D14E638C0401}" type="pres">
      <dgm:prSet presAssocID="{FB1702F5-AEFA-4E6F-A6E1-449D3EBD6492}"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ircular Flowchart"/>
        </a:ext>
      </dgm:extLst>
    </dgm:pt>
    <dgm:pt modelId="{E2D2B62E-5F39-469C-9714-0FB1833FB119}" type="pres">
      <dgm:prSet presAssocID="{FB1702F5-AEFA-4E6F-A6E1-449D3EBD6492}" presName="spaceRect" presStyleCnt="0"/>
      <dgm:spPr/>
    </dgm:pt>
    <dgm:pt modelId="{5CDFD248-3512-491B-85DA-48048276A25B}" type="pres">
      <dgm:prSet presAssocID="{FB1702F5-AEFA-4E6F-A6E1-449D3EBD6492}" presName="textRect" presStyleLbl="revTx" presStyleIdx="1" presStyleCnt="4">
        <dgm:presLayoutVars>
          <dgm:chMax val="1"/>
          <dgm:chPref val="1"/>
        </dgm:presLayoutVars>
      </dgm:prSet>
      <dgm:spPr/>
    </dgm:pt>
    <dgm:pt modelId="{077692E4-4D62-4F06-95AE-8BDEE9548E54}" type="pres">
      <dgm:prSet presAssocID="{3D82219F-73D6-4558-A882-445C3A78774E}" presName="sibTrans" presStyleCnt="0"/>
      <dgm:spPr/>
    </dgm:pt>
    <dgm:pt modelId="{263C3B5F-BF1D-414B-A726-F2656595C81D}" type="pres">
      <dgm:prSet presAssocID="{E4615B18-14C6-43C3-BA72-350FDF2566C1}" presName="compNode" presStyleCnt="0"/>
      <dgm:spPr/>
    </dgm:pt>
    <dgm:pt modelId="{18AEDDCF-6837-41D7-A39E-BBBF896F4BC0}" type="pres">
      <dgm:prSet presAssocID="{E4615B18-14C6-43C3-BA72-350FDF2566C1}" presName="iconBgRect" presStyleLbl="bgShp" presStyleIdx="2" presStyleCnt="4"/>
      <dgm:spPr>
        <a:prstGeom prst="round2DiagRect">
          <a:avLst>
            <a:gd name="adj1" fmla="val 29727"/>
            <a:gd name="adj2" fmla="val 0"/>
          </a:avLst>
        </a:prstGeom>
      </dgm:spPr>
    </dgm:pt>
    <dgm:pt modelId="{3B30E64A-088F-4D10-A09D-216E2CE7B7A8}" type="pres">
      <dgm:prSet presAssocID="{E4615B18-14C6-43C3-BA72-350FDF2566C1}"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resentation with Checklist"/>
        </a:ext>
      </dgm:extLst>
    </dgm:pt>
    <dgm:pt modelId="{485558F2-4BE3-4958-86B3-F5BB76149039}" type="pres">
      <dgm:prSet presAssocID="{E4615B18-14C6-43C3-BA72-350FDF2566C1}" presName="spaceRect" presStyleCnt="0"/>
      <dgm:spPr/>
    </dgm:pt>
    <dgm:pt modelId="{0CE6E749-F9E1-4D52-B062-2DCF9C405962}" type="pres">
      <dgm:prSet presAssocID="{E4615B18-14C6-43C3-BA72-350FDF2566C1}" presName="textRect" presStyleLbl="revTx" presStyleIdx="2" presStyleCnt="4">
        <dgm:presLayoutVars>
          <dgm:chMax val="1"/>
          <dgm:chPref val="1"/>
        </dgm:presLayoutVars>
      </dgm:prSet>
      <dgm:spPr/>
    </dgm:pt>
    <dgm:pt modelId="{797F9E72-47C0-4CC9-BCAC-F2038669FE8B}" type="pres">
      <dgm:prSet presAssocID="{7E8A103D-568F-477A-BDFC-6C48D70BA1C3}" presName="sibTrans" presStyleCnt="0"/>
      <dgm:spPr/>
    </dgm:pt>
    <dgm:pt modelId="{A8CDDEEB-B298-4690-BD20-C696701CBD73}" type="pres">
      <dgm:prSet presAssocID="{ADF4606C-6209-4884-B766-DD9BD2479685}" presName="compNode" presStyleCnt="0"/>
      <dgm:spPr/>
    </dgm:pt>
    <dgm:pt modelId="{83087C5B-2567-443F-B55F-05A5FE4F3A46}" type="pres">
      <dgm:prSet presAssocID="{ADF4606C-6209-4884-B766-DD9BD2479685}" presName="iconBgRect" presStyleLbl="bgShp" presStyleIdx="3" presStyleCnt="4"/>
      <dgm:spPr>
        <a:prstGeom prst="round2DiagRect">
          <a:avLst>
            <a:gd name="adj1" fmla="val 29727"/>
            <a:gd name="adj2" fmla="val 0"/>
          </a:avLst>
        </a:prstGeom>
      </dgm:spPr>
    </dgm:pt>
    <dgm:pt modelId="{205C1C51-6398-4C7E-B11A-737CE031243E}" type="pres">
      <dgm:prSet presAssocID="{ADF4606C-6209-4884-B766-DD9BD2479685}"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Angel Face Outline"/>
        </a:ext>
      </dgm:extLst>
    </dgm:pt>
    <dgm:pt modelId="{7763A9E0-A5A5-4C2F-9DBC-33C812CFEBED}" type="pres">
      <dgm:prSet presAssocID="{ADF4606C-6209-4884-B766-DD9BD2479685}" presName="spaceRect" presStyleCnt="0"/>
      <dgm:spPr/>
    </dgm:pt>
    <dgm:pt modelId="{F0023ECE-B540-4F8F-8A32-525B4CEC8BA4}" type="pres">
      <dgm:prSet presAssocID="{ADF4606C-6209-4884-B766-DD9BD2479685}" presName="textRect" presStyleLbl="revTx" presStyleIdx="3" presStyleCnt="4">
        <dgm:presLayoutVars>
          <dgm:chMax val="1"/>
          <dgm:chPref val="1"/>
        </dgm:presLayoutVars>
      </dgm:prSet>
      <dgm:spPr/>
    </dgm:pt>
  </dgm:ptLst>
  <dgm:cxnLst>
    <dgm:cxn modelId="{287DF135-07CA-4C25-801B-049F231FC117}" srcId="{8CF5BCF3-D097-4566-8D52-87F612854BB3}" destId="{FB1702F5-AEFA-4E6F-A6E1-449D3EBD6492}" srcOrd="1" destOrd="0" parTransId="{0BEEB241-C933-4609-AFD6-A874D1F15297}" sibTransId="{3D82219F-73D6-4558-A882-445C3A78774E}"/>
    <dgm:cxn modelId="{BAA3AD3C-1B75-4D6E-91E9-75FA6AD06743}" type="presOf" srcId="{0AF9CF5E-BCFC-4DD6-9522-9272CC5FA982}" destId="{47B33B7F-35AE-4ACA-AE36-5344746AFC9C}" srcOrd="0" destOrd="0" presId="urn:microsoft.com/office/officeart/2018/5/layout/IconLeafLabelList"/>
    <dgm:cxn modelId="{85A24989-0C66-4D94-8A31-AAF64D988896}" type="presOf" srcId="{ADF4606C-6209-4884-B766-DD9BD2479685}" destId="{F0023ECE-B540-4F8F-8A32-525B4CEC8BA4}" srcOrd="0" destOrd="0" presId="urn:microsoft.com/office/officeart/2018/5/layout/IconLeafLabelList"/>
    <dgm:cxn modelId="{A655D68E-6F1D-4C5E-B67C-4B7AD0666A85}" type="presOf" srcId="{FB1702F5-AEFA-4E6F-A6E1-449D3EBD6492}" destId="{5CDFD248-3512-491B-85DA-48048276A25B}" srcOrd="0" destOrd="0" presId="urn:microsoft.com/office/officeart/2018/5/layout/IconLeafLabelList"/>
    <dgm:cxn modelId="{B454729A-B2CA-4F75-9DC7-CD452DFA79A2}" srcId="{8CF5BCF3-D097-4566-8D52-87F612854BB3}" destId="{ADF4606C-6209-4884-B766-DD9BD2479685}" srcOrd="3" destOrd="0" parTransId="{324029A3-B096-4CC8-A214-35D876E0750B}" sibTransId="{B3D0F15C-84AC-4C50-B051-8C3175DD2546}"/>
    <dgm:cxn modelId="{2549B4AE-96A9-460A-85B4-187CEC8FBDFE}" type="presOf" srcId="{8CF5BCF3-D097-4566-8D52-87F612854BB3}" destId="{04F49965-2300-4B0E-9BBD-8E3E2D00AD86}" srcOrd="0" destOrd="0" presId="urn:microsoft.com/office/officeart/2018/5/layout/IconLeafLabelList"/>
    <dgm:cxn modelId="{670B87C5-13EC-4ADE-AA58-1F3268138B51}" type="presOf" srcId="{E4615B18-14C6-43C3-BA72-350FDF2566C1}" destId="{0CE6E749-F9E1-4D52-B062-2DCF9C405962}" srcOrd="0" destOrd="0" presId="urn:microsoft.com/office/officeart/2018/5/layout/IconLeafLabelList"/>
    <dgm:cxn modelId="{863F13E3-9607-4CB4-BC87-1D5B03F9D763}" srcId="{8CF5BCF3-D097-4566-8D52-87F612854BB3}" destId="{E4615B18-14C6-43C3-BA72-350FDF2566C1}" srcOrd="2" destOrd="0" parTransId="{4461FDA8-4C46-4FDD-9FA6-2CA1D02D2799}" sibTransId="{7E8A103D-568F-477A-BDFC-6C48D70BA1C3}"/>
    <dgm:cxn modelId="{AE610CE4-B3FF-4538-A35F-C38DDC23B1C2}" srcId="{8CF5BCF3-D097-4566-8D52-87F612854BB3}" destId="{0AF9CF5E-BCFC-4DD6-9522-9272CC5FA982}" srcOrd="0" destOrd="0" parTransId="{800D89A1-0176-4363-B3BE-19B572E2F76C}" sibTransId="{F46C6F32-F5A0-43CD-8222-1FAC02096A6A}"/>
    <dgm:cxn modelId="{D3C17EEF-5563-4E28-B713-9865607F001E}" type="presParOf" srcId="{04F49965-2300-4B0E-9BBD-8E3E2D00AD86}" destId="{49C772BB-78C8-497E-9507-E1EE03B7DE01}" srcOrd="0" destOrd="0" presId="urn:microsoft.com/office/officeart/2018/5/layout/IconLeafLabelList"/>
    <dgm:cxn modelId="{44AAB4E4-23BF-45B7-BEE9-CA5FC44F0B8F}" type="presParOf" srcId="{49C772BB-78C8-497E-9507-E1EE03B7DE01}" destId="{E416DBC3-21D2-4E7F-BB53-92B9677C536D}" srcOrd="0" destOrd="0" presId="urn:microsoft.com/office/officeart/2018/5/layout/IconLeafLabelList"/>
    <dgm:cxn modelId="{3777DE1A-5E1F-4213-BD35-66788DEF197C}" type="presParOf" srcId="{49C772BB-78C8-497E-9507-E1EE03B7DE01}" destId="{096A2099-E796-40BF-B6A6-5A737CD8CD6C}" srcOrd="1" destOrd="0" presId="urn:microsoft.com/office/officeart/2018/5/layout/IconLeafLabelList"/>
    <dgm:cxn modelId="{C274322A-9A17-4938-B330-9B167E10A2AD}" type="presParOf" srcId="{49C772BB-78C8-497E-9507-E1EE03B7DE01}" destId="{E465BFC0-4A6E-4C74-A2C4-FE686562126E}" srcOrd="2" destOrd="0" presId="urn:microsoft.com/office/officeart/2018/5/layout/IconLeafLabelList"/>
    <dgm:cxn modelId="{0C68F371-A638-43E5-BF0E-82894C537853}" type="presParOf" srcId="{49C772BB-78C8-497E-9507-E1EE03B7DE01}" destId="{47B33B7F-35AE-4ACA-AE36-5344746AFC9C}" srcOrd="3" destOrd="0" presId="urn:microsoft.com/office/officeart/2018/5/layout/IconLeafLabelList"/>
    <dgm:cxn modelId="{994D5F79-2997-467D-99D6-2F31044028FC}" type="presParOf" srcId="{04F49965-2300-4B0E-9BBD-8E3E2D00AD86}" destId="{D1F28690-8754-4039-B9A5-FE9BEFCC19E9}" srcOrd="1" destOrd="0" presId="urn:microsoft.com/office/officeart/2018/5/layout/IconLeafLabelList"/>
    <dgm:cxn modelId="{E720DCFF-C2CD-42F3-AF73-1E0B5E264022}" type="presParOf" srcId="{04F49965-2300-4B0E-9BBD-8E3E2D00AD86}" destId="{AF9FA5DC-2768-42B2-93FA-A7BB20E5719C}" srcOrd="2" destOrd="0" presId="urn:microsoft.com/office/officeart/2018/5/layout/IconLeafLabelList"/>
    <dgm:cxn modelId="{0DB151BD-C828-4B25-85C0-3498AA072FB2}" type="presParOf" srcId="{AF9FA5DC-2768-42B2-93FA-A7BB20E5719C}" destId="{B547A531-CBDE-4BE8-AC7B-C167C3ABF81E}" srcOrd="0" destOrd="0" presId="urn:microsoft.com/office/officeart/2018/5/layout/IconLeafLabelList"/>
    <dgm:cxn modelId="{87AEE04B-0CFB-4455-A3C9-08B612F39214}" type="presParOf" srcId="{AF9FA5DC-2768-42B2-93FA-A7BB20E5719C}" destId="{8A9A8B40-41E6-432A-AE37-D14E638C0401}" srcOrd="1" destOrd="0" presId="urn:microsoft.com/office/officeart/2018/5/layout/IconLeafLabelList"/>
    <dgm:cxn modelId="{02BB65BE-855F-43E1-973C-BA375D1ACBED}" type="presParOf" srcId="{AF9FA5DC-2768-42B2-93FA-A7BB20E5719C}" destId="{E2D2B62E-5F39-469C-9714-0FB1833FB119}" srcOrd="2" destOrd="0" presId="urn:microsoft.com/office/officeart/2018/5/layout/IconLeafLabelList"/>
    <dgm:cxn modelId="{4CD9A91F-EB65-425D-8715-094E54787A57}" type="presParOf" srcId="{AF9FA5DC-2768-42B2-93FA-A7BB20E5719C}" destId="{5CDFD248-3512-491B-85DA-48048276A25B}" srcOrd="3" destOrd="0" presId="urn:microsoft.com/office/officeart/2018/5/layout/IconLeafLabelList"/>
    <dgm:cxn modelId="{384FA11E-DCBC-4F3C-8366-BF31EA1179E3}" type="presParOf" srcId="{04F49965-2300-4B0E-9BBD-8E3E2D00AD86}" destId="{077692E4-4D62-4F06-95AE-8BDEE9548E54}" srcOrd="3" destOrd="0" presId="urn:microsoft.com/office/officeart/2018/5/layout/IconLeafLabelList"/>
    <dgm:cxn modelId="{FFFAC1C6-8259-4F1D-9B05-84872266F0D1}" type="presParOf" srcId="{04F49965-2300-4B0E-9BBD-8E3E2D00AD86}" destId="{263C3B5F-BF1D-414B-A726-F2656595C81D}" srcOrd="4" destOrd="0" presId="urn:microsoft.com/office/officeart/2018/5/layout/IconLeafLabelList"/>
    <dgm:cxn modelId="{D1442E21-CFB2-4E75-9B50-1824C1AB4B2E}" type="presParOf" srcId="{263C3B5F-BF1D-414B-A726-F2656595C81D}" destId="{18AEDDCF-6837-41D7-A39E-BBBF896F4BC0}" srcOrd="0" destOrd="0" presId="urn:microsoft.com/office/officeart/2018/5/layout/IconLeafLabelList"/>
    <dgm:cxn modelId="{5281B71A-9E06-4836-9C9C-DA963E1B40E5}" type="presParOf" srcId="{263C3B5F-BF1D-414B-A726-F2656595C81D}" destId="{3B30E64A-088F-4D10-A09D-216E2CE7B7A8}" srcOrd="1" destOrd="0" presId="urn:microsoft.com/office/officeart/2018/5/layout/IconLeafLabelList"/>
    <dgm:cxn modelId="{F341290F-2715-45BB-BB0C-6CDAEAE1B01E}" type="presParOf" srcId="{263C3B5F-BF1D-414B-A726-F2656595C81D}" destId="{485558F2-4BE3-4958-86B3-F5BB76149039}" srcOrd="2" destOrd="0" presId="urn:microsoft.com/office/officeart/2018/5/layout/IconLeafLabelList"/>
    <dgm:cxn modelId="{12E6EF7D-0E87-4BBD-BC9D-CA153E94293B}" type="presParOf" srcId="{263C3B5F-BF1D-414B-A726-F2656595C81D}" destId="{0CE6E749-F9E1-4D52-B062-2DCF9C405962}" srcOrd="3" destOrd="0" presId="urn:microsoft.com/office/officeart/2018/5/layout/IconLeafLabelList"/>
    <dgm:cxn modelId="{4E182AD3-20C1-44F5-979B-583AB43794D3}" type="presParOf" srcId="{04F49965-2300-4B0E-9BBD-8E3E2D00AD86}" destId="{797F9E72-47C0-4CC9-BCAC-F2038669FE8B}" srcOrd="5" destOrd="0" presId="urn:microsoft.com/office/officeart/2018/5/layout/IconLeafLabelList"/>
    <dgm:cxn modelId="{EC872AD9-4EE9-49CA-9A24-DB0C62B58878}" type="presParOf" srcId="{04F49965-2300-4B0E-9BBD-8E3E2D00AD86}" destId="{A8CDDEEB-B298-4690-BD20-C696701CBD73}" srcOrd="6" destOrd="0" presId="urn:microsoft.com/office/officeart/2018/5/layout/IconLeafLabelList"/>
    <dgm:cxn modelId="{23B5E560-93D2-463D-B924-969AB57C8160}" type="presParOf" srcId="{A8CDDEEB-B298-4690-BD20-C696701CBD73}" destId="{83087C5B-2567-443F-B55F-05A5FE4F3A46}" srcOrd="0" destOrd="0" presId="urn:microsoft.com/office/officeart/2018/5/layout/IconLeafLabelList"/>
    <dgm:cxn modelId="{0D78544A-80A5-425B-ACC5-531204BFD93F}" type="presParOf" srcId="{A8CDDEEB-B298-4690-BD20-C696701CBD73}" destId="{205C1C51-6398-4C7E-B11A-737CE031243E}" srcOrd="1" destOrd="0" presId="urn:microsoft.com/office/officeart/2018/5/layout/IconLeafLabelList"/>
    <dgm:cxn modelId="{7CE359AD-92C5-42D9-9F0F-E89349F9EDD0}" type="presParOf" srcId="{A8CDDEEB-B298-4690-BD20-C696701CBD73}" destId="{7763A9E0-A5A5-4C2F-9DBC-33C812CFEBED}" srcOrd="2" destOrd="0" presId="urn:microsoft.com/office/officeart/2018/5/layout/IconLeafLabelList"/>
    <dgm:cxn modelId="{A5F53A99-1503-4398-BE84-F5269A35AE06}" type="presParOf" srcId="{A8CDDEEB-B298-4690-BD20-C696701CBD73}" destId="{F0023ECE-B540-4F8F-8A32-525B4CEC8BA4}" srcOrd="3" destOrd="0" presId="urn:microsoft.com/office/officeart/2018/5/layout/IconLeaf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EE8BB5D-0BF5-4D1F-9034-73C9E499A832}" type="doc">
      <dgm:prSet loTypeId="urn:microsoft.com/office/officeart/2016/7/layout/VerticalHollowActionList" loCatId="List" qsTypeId="urn:microsoft.com/office/officeart/2005/8/quickstyle/simple1" qsCatId="simple" csTypeId="urn:microsoft.com/office/officeart/2005/8/colors/colorful1" csCatId="colorful" phldr="1"/>
      <dgm:spPr/>
      <dgm:t>
        <a:bodyPr/>
        <a:lstStyle/>
        <a:p>
          <a:endParaRPr lang="en-US"/>
        </a:p>
      </dgm:t>
    </dgm:pt>
    <dgm:pt modelId="{BFBD0A42-046D-4C2A-8B85-EAF06B195A3C}">
      <dgm:prSet custT="1"/>
      <dgm:spPr/>
      <dgm:t>
        <a:bodyPr/>
        <a:lstStyle/>
        <a:p>
          <a:r>
            <a:rPr lang="en-US" sz="3200" b="1" dirty="0" err="1"/>
            <a:t>Choisir</a:t>
          </a:r>
          <a:endParaRPr lang="en-US" sz="3200" b="1" dirty="0"/>
        </a:p>
      </dgm:t>
    </dgm:pt>
    <dgm:pt modelId="{5F1CC10D-1D4A-4632-9305-941D842555D2}" type="parTrans" cxnId="{F95A8F67-52A3-4A1C-A1CF-42444A862112}">
      <dgm:prSet/>
      <dgm:spPr/>
      <dgm:t>
        <a:bodyPr/>
        <a:lstStyle/>
        <a:p>
          <a:endParaRPr lang="en-US"/>
        </a:p>
      </dgm:t>
    </dgm:pt>
    <dgm:pt modelId="{AD02C37B-E33E-46BF-BA76-137AA4D455C3}" type="sibTrans" cxnId="{F95A8F67-52A3-4A1C-A1CF-42444A862112}">
      <dgm:prSet/>
      <dgm:spPr/>
      <dgm:t>
        <a:bodyPr/>
        <a:lstStyle/>
        <a:p>
          <a:endParaRPr lang="en-US"/>
        </a:p>
      </dgm:t>
    </dgm:pt>
    <dgm:pt modelId="{7772A112-EF28-48A4-9691-4FD6724F3241}">
      <dgm:prSet custT="1"/>
      <dgm:spPr/>
      <dgm:t>
        <a:bodyPr/>
        <a:lstStyle/>
        <a:p>
          <a:r>
            <a:rPr lang="fr-FR" sz="1600" dirty="0">
              <a:solidFill>
                <a:schemeClr val="tx1"/>
              </a:solidFill>
              <a:effectLst/>
              <a:latin typeface="+mn-lt"/>
              <a:ea typeface="+mn-ea"/>
              <a:cs typeface="+mn-cs"/>
            </a:rPr>
            <a:t>choisissez quelques options que vous pourrez adapter et utiliser à partir : </a:t>
          </a:r>
          <a:endParaRPr lang="en-US" sz="1600" dirty="0"/>
        </a:p>
      </dgm:t>
    </dgm:pt>
    <dgm:pt modelId="{F4370EFE-E358-45D9-9F9C-54C9CC591918}" type="parTrans" cxnId="{D676554D-5E48-4D6F-9729-E1561794E750}">
      <dgm:prSet/>
      <dgm:spPr/>
      <dgm:t>
        <a:bodyPr/>
        <a:lstStyle/>
        <a:p>
          <a:endParaRPr lang="en-US"/>
        </a:p>
      </dgm:t>
    </dgm:pt>
    <dgm:pt modelId="{9EB71381-DA30-4447-9CAA-E5DC0DD70020}" type="sibTrans" cxnId="{D676554D-5E48-4D6F-9729-E1561794E750}">
      <dgm:prSet/>
      <dgm:spPr/>
      <dgm:t>
        <a:bodyPr/>
        <a:lstStyle/>
        <a:p>
          <a:endParaRPr lang="en-US"/>
        </a:p>
      </dgm:t>
    </dgm:pt>
    <dgm:pt modelId="{C7A0510D-08A1-4159-B2BB-53636AFEB6A1}">
      <dgm:prSet custT="1"/>
      <dgm:spPr/>
      <dgm:t>
        <a:bodyPr/>
        <a:lstStyle/>
        <a:p>
          <a:r>
            <a:rPr lang="en-US" sz="1600" dirty="0"/>
            <a:t>Des suggestions du </a:t>
          </a:r>
          <a:r>
            <a:rPr lang="en-US" sz="1600" dirty="0" err="1"/>
            <a:t>groupe</a:t>
          </a:r>
          <a:endParaRPr lang="en-US" sz="1600" dirty="0"/>
        </a:p>
      </dgm:t>
    </dgm:pt>
    <dgm:pt modelId="{17356377-89C4-4FE0-AEA1-19EAB40740FB}" type="parTrans" cxnId="{B07D0C01-1BDB-4741-A33C-1FD2AB43B69B}">
      <dgm:prSet/>
      <dgm:spPr/>
      <dgm:t>
        <a:bodyPr/>
        <a:lstStyle/>
        <a:p>
          <a:endParaRPr lang="en-US"/>
        </a:p>
      </dgm:t>
    </dgm:pt>
    <dgm:pt modelId="{86B72538-75D6-4F18-914B-31CA5DAE1966}" type="sibTrans" cxnId="{B07D0C01-1BDB-4741-A33C-1FD2AB43B69B}">
      <dgm:prSet/>
      <dgm:spPr/>
      <dgm:t>
        <a:bodyPr/>
        <a:lstStyle/>
        <a:p>
          <a:endParaRPr lang="en-US"/>
        </a:p>
      </dgm:t>
    </dgm:pt>
    <dgm:pt modelId="{2B8FD2C2-477B-42BD-90E8-52EFDD4D7603}">
      <dgm:prSet custT="1"/>
      <dgm:spPr/>
      <dgm:t>
        <a:bodyPr/>
        <a:lstStyle/>
        <a:p>
          <a:r>
            <a:rPr lang="en-US" sz="1600" dirty="0"/>
            <a:t>De </a:t>
          </a:r>
          <a:r>
            <a:rPr lang="en-US" sz="1600" dirty="0" err="1"/>
            <a:t>vos</a:t>
          </a:r>
          <a:r>
            <a:rPr lang="en-US" sz="1600" dirty="0"/>
            <a:t> </a:t>
          </a:r>
          <a:r>
            <a:rPr lang="en-US" sz="1600" dirty="0" err="1"/>
            <a:t>propres</a:t>
          </a:r>
          <a:r>
            <a:rPr lang="en-US" sz="1600" dirty="0"/>
            <a:t> </a:t>
          </a:r>
          <a:r>
            <a:rPr lang="en-US" sz="1600" dirty="0" err="1"/>
            <a:t>réflexions</a:t>
          </a:r>
          <a:r>
            <a:rPr lang="en-US" sz="1600" dirty="0"/>
            <a:t>.</a:t>
          </a:r>
        </a:p>
      </dgm:t>
    </dgm:pt>
    <dgm:pt modelId="{84B5BCDC-4176-4938-A7A4-F1F770E60909}" type="parTrans" cxnId="{23714A7C-2623-4814-9B0E-4C2864AABE6A}">
      <dgm:prSet/>
      <dgm:spPr/>
      <dgm:t>
        <a:bodyPr/>
        <a:lstStyle/>
        <a:p>
          <a:endParaRPr lang="en-US"/>
        </a:p>
      </dgm:t>
    </dgm:pt>
    <dgm:pt modelId="{3A704506-2599-400F-81C0-157A1093C0EA}" type="sibTrans" cxnId="{23714A7C-2623-4814-9B0E-4C2864AABE6A}">
      <dgm:prSet/>
      <dgm:spPr/>
      <dgm:t>
        <a:bodyPr/>
        <a:lstStyle/>
        <a:p>
          <a:endParaRPr lang="en-US"/>
        </a:p>
      </dgm:t>
    </dgm:pt>
    <dgm:pt modelId="{448EBBE6-55DE-4C0D-9B6F-2F23C8103CE0}">
      <dgm:prSet custT="1"/>
      <dgm:spPr/>
      <dgm:t>
        <a:bodyPr/>
        <a:lstStyle/>
        <a:p>
          <a:r>
            <a:rPr lang="en-US" sz="2800" b="1" dirty="0" err="1"/>
            <a:t>Écrire</a:t>
          </a:r>
          <a:endParaRPr lang="en-US" sz="2800" b="1" dirty="0"/>
        </a:p>
      </dgm:t>
    </dgm:pt>
    <dgm:pt modelId="{28D800D8-15A1-4335-B5BB-FA43D9A81E40}" type="parTrans" cxnId="{0E6B94DD-1980-42D9-9560-6B8D3DDCFFBC}">
      <dgm:prSet/>
      <dgm:spPr/>
      <dgm:t>
        <a:bodyPr/>
        <a:lstStyle/>
        <a:p>
          <a:endParaRPr lang="en-US"/>
        </a:p>
      </dgm:t>
    </dgm:pt>
    <dgm:pt modelId="{C4428655-97E9-46B7-80DA-5189F4195581}" type="sibTrans" cxnId="{0E6B94DD-1980-42D9-9560-6B8D3DDCFFBC}">
      <dgm:prSet/>
      <dgm:spPr/>
      <dgm:t>
        <a:bodyPr/>
        <a:lstStyle/>
        <a:p>
          <a:endParaRPr lang="en-US"/>
        </a:p>
      </dgm:t>
    </dgm:pt>
    <dgm:pt modelId="{EDA46122-0196-4238-96EA-AA0316928F72}">
      <dgm:prSet/>
      <dgm:spPr/>
      <dgm:t>
        <a:bodyPr/>
        <a:lstStyle/>
        <a:p>
          <a:r>
            <a:rPr lang="en-US" dirty="0" err="1"/>
            <a:t>Écrivez</a:t>
          </a:r>
          <a:r>
            <a:rPr lang="en-US" dirty="0"/>
            <a:t>-les et </a:t>
          </a:r>
          <a:r>
            <a:rPr lang="en-US" dirty="0" err="1"/>
            <a:t>emportez</a:t>
          </a:r>
          <a:r>
            <a:rPr lang="en-US" dirty="0"/>
            <a:t>-les chez </a:t>
          </a:r>
          <a:r>
            <a:rPr lang="en-US" dirty="0" err="1"/>
            <a:t>vous</a:t>
          </a:r>
          <a:r>
            <a:rPr lang="en-US" dirty="0"/>
            <a:t> </a:t>
          </a:r>
          <a:r>
            <a:rPr lang="en-US" dirty="0" err="1"/>
            <a:t>afin</a:t>
          </a:r>
          <a:r>
            <a:rPr lang="en-US" dirty="0"/>
            <a:t> </a:t>
          </a:r>
          <a:r>
            <a:rPr lang="en-US" dirty="0" err="1"/>
            <a:t>qu’elles</a:t>
          </a:r>
          <a:r>
            <a:rPr lang="en-US" dirty="0"/>
            <a:t> </a:t>
          </a:r>
          <a:r>
            <a:rPr lang="en-US" dirty="0" err="1"/>
            <a:t>vous</a:t>
          </a:r>
          <a:r>
            <a:rPr lang="en-US" dirty="0"/>
            <a:t> </a:t>
          </a:r>
          <a:r>
            <a:rPr lang="en-US" dirty="0" err="1"/>
            <a:t>servent</a:t>
          </a:r>
          <a:r>
            <a:rPr lang="en-US" dirty="0"/>
            <a:t> de rappel. </a:t>
          </a:r>
        </a:p>
      </dgm:t>
    </dgm:pt>
    <dgm:pt modelId="{CFE66CA3-3FE2-43CC-8673-E32B8CF071C0}" type="parTrans" cxnId="{95C7DB55-4AEF-4F7F-A9FF-69C3FB99455D}">
      <dgm:prSet/>
      <dgm:spPr/>
      <dgm:t>
        <a:bodyPr/>
        <a:lstStyle/>
        <a:p>
          <a:endParaRPr lang="en-US"/>
        </a:p>
      </dgm:t>
    </dgm:pt>
    <dgm:pt modelId="{CE55E87F-F075-4CCA-AB72-47D24B10A649}" type="sibTrans" cxnId="{95C7DB55-4AEF-4F7F-A9FF-69C3FB99455D}">
      <dgm:prSet/>
      <dgm:spPr/>
      <dgm:t>
        <a:bodyPr/>
        <a:lstStyle/>
        <a:p>
          <a:endParaRPr lang="en-US"/>
        </a:p>
      </dgm:t>
    </dgm:pt>
    <dgm:pt modelId="{19DB42E0-0B1D-4AA2-A780-581258502453}">
      <dgm:prSet custT="1"/>
      <dgm:spPr/>
      <dgm:t>
        <a:bodyPr/>
        <a:lstStyle/>
        <a:p>
          <a:r>
            <a:rPr lang="en-US" sz="2800" b="1" dirty="0"/>
            <a:t>Observer</a:t>
          </a:r>
        </a:p>
      </dgm:t>
    </dgm:pt>
    <dgm:pt modelId="{D048054C-5324-4740-8783-FA86B225F717}" type="parTrans" cxnId="{11A69002-D122-4A92-9095-7B1A3DB655B8}">
      <dgm:prSet/>
      <dgm:spPr/>
      <dgm:t>
        <a:bodyPr/>
        <a:lstStyle/>
        <a:p>
          <a:endParaRPr lang="en-US"/>
        </a:p>
      </dgm:t>
    </dgm:pt>
    <dgm:pt modelId="{A40F0368-81CF-4AC0-9F19-14D5AD84BA3C}" type="sibTrans" cxnId="{11A69002-D122-4A92-9095-7B1A3DB655B8}">
      <dgm:prSet/>
      <dgm:spPr/>
      <dgm:t>
        <a:bodyPr/>
        <a:lstStyle/>
        <a:p>
          <a:endParaRPr lang="en-US"/>
        </a:p>
      </dgm:t>
    </dgm:pt>
    <dgm:pt modelId="{AFB38933-9B18-4498-B05E-ED8A1AA7F7A0}">
      <dgm:prSet/>
      <dgm:spPr/>
      <dgm:t>
        <a:bodyPr/>
        <a:lstStyle/>
        <a:p>
          <a:r>
            <a:rPr lang="en-US" dirty="0" err="1"/>
            <a:t>Observez</a:t>
          </a:r>
          <a:r>
            <a:rPr lang="en-US" dirty="0"/>
            <a:t>  comment Dieu </a:t>
          </a:r>
          <a:r>
            <a:rPr lang="en-US" dirty="0" err="1"/>
            <a:t>transformera</a:t>
          </a:r>
          <a:r>
            <a:rPr lang="en-US" dirty="0"/>
            <a:t> </a:t>
          </a:r>
          <a:r>
            <a:rPr lang="en-US" dirty="0" err="1"/>
            <a:t>votre</a:t>
          </a:r>
          <a:r>
            <a:rPr lang="en-US" dirty="0"/>
            <a:t> </a:t>
          </a:r>
          <a:r>
            <a:rPr lang="en-US" dirty="0" err="1"/>
            <a:t>douleur</a:t>
          </a:r>
          <a:r>
            <a:rPr lang="en-US" dirty="0"/>
            <a:t> en </a:t>
          </a:r>
          <a:r>
            <a:rPr lang="en-US" dirty="0" err="1"/>
            <a:t>bénédiction</a:t>
          </a:r>
          <a:r>
            <a:rPr lang="en-US" dirty="0"/>
            <a:t>.</a:t>
          </a:r>
        </a:p>
      </dgm:t>
    </dgm:pt>
    <dgm:pt modelId="{E31E031D-EC5C-4772-8385-761863EBFE77}" type="parTrans" cxnId="{0D89B828-7880-4A1C-8A5C-9899164E5F4A}">
      <dgm:prSet/>
      <dgm:spPr/>
      <dgm:t>
        <a:bodyPr/>
        <a:lstStyle/>
        <a:p>
          <a:endParaRPr lang="en-US"/>
        </a:p>
      </dgm:t>
    </dgm:pt>
    <dgm:pt modelId="{0CCF63F4-5FFF-4EB2-97FB-85298C1D6F08}" type="sibTrans" cxnId="{0D89B828-7880-4A1C-8A5C-9899164E5F4A}">
      <dgm:prSet/>
      <dgm:spPr/>
      <dgm:t>
        <a:bodyPr/>
        <a:lstStyle/>
        <a:p>
          <a:endParaRPr lang="en-US"/>
        </a:p>
      </dgm:t>
    </dgm:pt>
    <dgm:pt modelId="{AC0AEE79-B51D-A843-85BD-5A8578543293}" type="pres">
      <dgm:prSet presAssocID="{6EE8BB5D-0BF5-4D1F-9034-73C9E499A832}" presName="Name0" presStyleCnt="0">
        <dgm:presLayoutVars>
          <dgm:dir/>
          <dgm:animLvl val="lvl"/>
          <dgm:resizeHandles val="exact"/>
        </dgm:presLayoutVars>
      </dgm:prSet>
      <dgm:spPr/>
    </dgm:pt>
    <dgm:pt modelId="{8142AE7F-15F6-B148-92AA-E1EBB0F13325}" type="pres">
      <dgm:prSet presAssocID="{BFBD0A42-046D-4C2A-8B85-EAF06B195A3C}" presName="linNode" presStyleCnt="0"/>
      <dgm:spPr/>
    </dgm:pt>
    <dgm:pt modelId="{686477B8-EF86-A048-8E94-DBA7ECD07EDB}" type="pres">
      <dgm:prSet presAssocID="{BFBD0A42-046D-4C2A-8B85-EAF06B195A3C}" presName="parentText" presStyleLbl="solidFgAcc1" presStyleIdx="0" presStyleCnt="3">
        <dgm:presLayoutVars>
          <dgm:chMax val="1"/>
          <dgm:bulletEnabled/>
        </dgm:presLayoutVars>
      </dgm:prSet>
      <dgm:spPr/>
    </dgm:pt>
    <dgm:pt modelId="{4F1B47AC-CA48-5347-B7F6-7CA5EEEFF00E}" type="pres">
      <dgm:prSet presAssocID="{BFBD0A42-046D-4C2A-8B85-EAF06B195A3C}" presName="descendantText" presStyleLbl="alignNode1" presStyleIdx="0" presStyleCnt="3">
        <dgm:presLayoutVars>
          <dgm:bulletEnabled/>
        </dgm:presLayoutVars>
      </dgm:prSet>
      <dgm:spPr/>
    </dgm:pt>
    <dgm:pt modelId="{FD950B20-E8B5-7148-8B64-4BE470B24997}" type="pres">
      <dgm:prSet presAssocID="{AD02C37B-E33E-46BF-BA76-137AA4D455C3}" presName="sp" presStyleCnt="0"/>
      <dgm:spPr/>
    </dgm:pt>
    <dgm:pt modelId="{67070DA7-CB7C-864F-93D9-EFBA7A3155A8}" type="pres">
      <dgm:prSet presAssocID="{448EBBE6-55DE-4C0D-9B6F-2F23C8103CE0}" presName="linNode" presStyleCnt="0"/>
      <dgm:spPr/>
    </dgm:pt>
    <dgm:pt modelId="{1B899818-C779-9F4F-B688-DF467EDA7430}" type="pres">
      <dgm:prSet presAssocID="{448EBBE6-55DE-4C0D-9B6F-2F23C8103CE0}" presName="parentText" presStyleLbl="solidFgAcc1" presStyleIdx="1" presStyleCnt="3">
        <dgm:presLayoutVars>
          <dgm:chMax val="1"/>
          <dgm:bulletEnabled/>
        </dgm:presLayoutVars>
      </dgm:prSet>
      <dgm:spPr/>
    </dgm:pt>
    <dgm:pt modelId="{F10DB4D4-0E5C-8A47-882E-DCCB26FCA781}" type="pres">
      <dgm:prSet presAssocID="{448EBBE6-55DE-4C0D-9B6F-2F23C8103CE0}" presName="descendantText" presStyleLbl="alignNode1" presStyleIdx="1" presStyleCnt="3">
        <dgm:presLayoutVars>
          <dgm:bulletEnabled/>
        </dgm:presLayoutVars>
      </dgm:prSet>
      <dgm:spPr/>
    </dgm:pt>
    <dgm:pt modelId="{8B995FCE-11C7-984C-BA84-6C6338107D28}" type="pres">
      <dgm:prSet presAssocID="{C4428655-97E9-46B7-80DA-5189F4195581}" presName="sp" presStyleCnt="0"/>
      <dgm:spPr/>
    </dgm:pt>
    <dgm:pt modelId="{6114C90C-A122-AC43-A68E-0E99EE91326D}" type="pres">
      <dgm:prSet presAssocID="{19DB42E0-0B1D-4AA2-A780-581258502453}" presName="linNode" presStyleCnt="0"/>
      <dgm:spPr/>
    </dgm:pt>
    <dgm:pt modelId="{0240C20C-1885-D14D-9986-3074D51D3ED0}" type="pres">
      <dgm:prSet presAssocID="{19DB42E0-0B1D-4AA2-A780-581258502453}" presName="parentText" presStyleLbl="solidFgAcc1" presStyleIdx="2" presStyleCnt="3">
        <dgm:presLayoutVars>
          <dgm:chMax val="1"/>
          <dgm:bulletEnabled/>
        </dgm:presLayoutVars>
      </dgm:prSet>
      <dgm:spPr/>
    </dgm:pt>
    <dgm:pt modelId="{2EF99426-9DC6-DD4B-8530-DBA9E4CE167C}" type="pres">
      <dgm:prSet presAssocID="{19DB42E0-0B1D-4AA2-A780-581258502453}" presName="descendantText" presStyleLbl="alignNode1" presStyleIdx="2" presStyleCnt="3">
        <dgm:presLayoutVars>
          <dgm:bulletEnabled/>
        </dgm:presLayoutVars>
      </dgm:prSet>
      <dgm:spPr/>
    </dgm:pt>
  </dgm:ptLst>
  <dgm:cxnLst>
    <dgm:cxn modelId="{B07D0C01-1BDB-4741-A33C-1FD2AB43B69B}" srcId="{7772A112-EF28-48A4-9691-4FD6724F3241}" destId="{C7A0510D-08A1-4159-B2BB-53636AFEB6A1}" srcOrd="0" destOrd="0" parTransId="{17356377-89C4-4FE0-AEA1-19EAB40740FB}" sibTransId="{86B72538-75D6-4F18-914B-31CA5DAE1966}"/>
    <dgm:cxn modelId="{11A69002-D122-4A92-9095-7B1A3DB655B8}" srcId="{6EE8BB5D-0BF5-4D1F-9034-73C9E499A832}" destId="{19DB42E0-0B1D-4AA2-A780-581258502453}" srcOrd="2" destOrd="0" parTransId="{D048054C-5324-4740-8783-FA86B225F717}" sibTransId="{A40F0368-81CF-4AC0-9F19-14D5AD84BA3C}"/>
    <dgm:cxn modelId="{AED7190A-300D-C340-8261-851E67A64AF6}" type="presOf" srcId="{19DB42E0-0B1D-4AA2-A780-581258502453}" destId="{0240C20C-1885-D14D-9986-3074D51D3ED0}" srcOrd="0" destOrd="0" presId="urn:microsoft.com/office/officeart/2016/7/layout/VerticalHollowActionList"/>
    <dgm:cxn modelId="{3C735C1A-DC23-B146-8516-B9A853493748}" type="presOf" srcId="{2B8FD2C2-477B-42BD-90E8-52EFDD4D7603}" destId="{4F1B47AC-CA48-5347-B7F6-7CA5EEEFF00E}" srcOrd="0" destOrd="2" presId="urn:microsoft.com/office/officeart/2016/7/layout/VerticalHollowActionList"/>
    <dgm:cxn modelId="{0D89B828-7880-4A1C-8A5C-9899164E5F4A}" srcId="{19DB42E0-0B1D-4AA2-A780-581258502453}" destId="{AFB38933-9B18-4498-B05E-ED8A1AA7F7A0}" srcOrd="0" destOrd="0" parTransId="{E31E031D-EC5C-4772-8385-761863EBFE77}" sibTransId="{0CCF63F4-5FFF-4EB2-97FB-85298C1D6F08}"/>
    <dgm:cxn modelId="{D676554D-5E48-4D6F-9729-E1561794E750}" srcId="{BFBD0A42-046D-4C2A-8B85-EAF06B195A3C}" destId="{7772A112-EF28-48A4-9691-4FD6724F3241}" srcOrd="0" destOrd="0" parTransId="{F4370EFE-E358-45D9-9F9C-54C9CC591918}" sibTransId="{9EB71381-DA30-4447-9CAA-E5DC0DD70020}"/>
    <dgm:cxn modelId="{95C7DB55-4AEF-4F7F-A9FF-69C3FB99455D}" srcId="{448EBBE6-55DE-4C0D-9B6F-2F23C8103CE0}" destId="{EDA46122-0196-4238-96EA-AA0316928F72}" srcOrd="0" destOrd="0" parTransId="{CFE66CA3-3FE2-43CC-8673-E32B8CF071C0}" sibTransId="{CE55E87F-F075-4CCA-AB72-47D24B10A649}"/>
    <dgm:cxn modelId="{C5EE3B5A-F239-8640-BC64-AD02E5831401}" type="presOf" srcId="{C7A0510D-08A1-4159-B2BB-53636AFEB6A1}" destId="{4F1B47AC-CA48-5347-B7F6-7CA5EEEFF00E}" srcOrd="0" destOrd="1" presId="urn:microsoft.com/office/officeart/2016/7/layout/VerticalHollowActionList"/>
    <dgm:cxn modelId="{F95A8F67-52A3-4A1C-A1CF-42444A862112}" srcId="{6EE8BB5D-0BF5-4D1F-9034-73C9E499A832}" destId="{BFBD0A42-046D-4C2A-8B85-EAF06B195A3C}" srcOrd="0" destOrd="0" parTransId="{5F1CC10D-1D4A-4632-9305-941D842555D2}" sibTransId="{AD02C37B-E33E-46BF-BA76-137AA4D455C3}"/>
    <dgm:cxn modelId="{23714A7C-2623-4814-9B0E-4C2864AABE6A}" srcId="{7772A112-EF28-48A4-9691-4FD6724F3241}" destId="{2B8FD2C2-477B-42BD-90E8-52EFDD4D7603}" srcOrd="1" destOrd="0" parTransId="{84B5BCDC-4176-4938-A7A4-F1F770E60909}" sibTransId="{3A704506-2599-400F-81C0-157A1093C0EA}"/>
    <dgm:cxn modelId="{D21DD09D-BDA7-1840-BFFB-9B7ABD32A4C9}" type="presOf" srcId="{EDA46122-0196-4238-96EA-AA0316928F72}" destId="{F10DB4D4-0E5C-8A47-882E-DCCB26FCA781}" srcOrd="0" destOrd="0" presId="urn:microsoft.com/office/officeart/2016/7/layout/VerticalHollowActionList"/>
    <dgm:cxn modelId="{B8A78E9F-C0D6-C94B-AEB3-D955A5C1B951}" type="presOf" srcId="{7772A112-EF28-48A4-9691-4FD6724F3241}" destId="{4F1B47AC-CA48-5347-B7F6-7CA5EEEFF00E}" srcOrd="0" destOrd="0" presId="urn:microsoft.com/office/officeart/2016/7/layout/VerticalHollowActionList"/>
    <dgm:cxn modelId="{D50490A9-7B0C-2345-9695-D336D40A958E}" type="presOf" srcId="{6EE8BB5D-0BF5-4D1F-9034-73C9E499A832}" destId="{AC0AEE79-B51D-A843-85BD-5A8578543293}" srcOrd="0" destOrd="0" presId="urn:microsoft.com/office/officeart/2016/7/layout/VerticalHollowActionList"/>
    <dgm:cxn modelId="{232AE3B2-4965-0A48-9503-B094E05AFB10}" type="presOf" srcId="{AFB38933-9B18-4498-B05E-ED8A1AA7F7A0}" destId="{2EF99426-9DC6-DD4B-8530-DBA9E4CE167C}" srcOrd="0" destOrd="0" presId="urn:microsoft.com/office/officeart/2016/7/layout/VerticalHollowActionList"/>
    <dgm:cxn modelId="{514235B6-3EA3-C948-B9D3-0D6EFDEE5A4D}" type="presOf" srcId="{448EBBE6-55DE-4C0D-9B6F-2F23C8103CE0}" destId="{1B899818-C779-9F4F-B688-DF467EDA7430}" srcOrd="0" destOrd="0" presId="urn:microsoft.com/office/officeart/2016/7/layout/VerticalHollowActionList"/>
    <dgm:cxn modelId="{0E6B94DD-1980-42D9-9560-6B8D3DDCFFBC}" srcId="{6EE8BB5D-0BF5-4D1F-9034-73C9E499A832}" destId="{448EBBE6-55DE-4C0D-9B6F-2F23C8103CE0}" srcOrd="1" destOrd="0" parTransId="{28D800D8-15A1-4335-B5BB-FA43D9A81E40}" sibTransId="{C4428655-97E9-46B7-80DA-5189F4195581}"/>
    <dgm:cxn modelId="{7A3D5EFD-85C7-FE4D-A496-262773668B76}" type="presOf" srcId="{BFBD0A42-046D-4C2A-8B85-EAF06B195A3C}" destId="{686477B8-EF86-A048-8E94-DBA7ECD07EDB}" srcOrd="0" destOrd="0" presId="urn:microsoft.com/office/officeart/2016/7/layout/VerticalHollowActionList"/>
    <dgm:cxn modelId="{6FAAC96E-C915-094F-B3BE-6E44A0165E9D}" type="presParOf" srcId="{AC0AEE79-B51D-A843-85BD-5A8578543293}" destId="{8142AE7F-15F6-B148-92AA-E1EBB0F13325}" srcOrd="0" destOrd="0" presId="urn:microsoft.com/office/officeart/2016/7/layout/VerticalHollowActionList"/>
    <dgm:cxn modelId="{B2A1DED8-B486-0C48-80A7-059122B45724}" type="presParOf" srcId="{8142AE7F-15F6-B148-92AA-E1EBB0F13325}" destId="{686477B8-EF86-A048-8E94-DBA7ECD07EDB}" srcOrd="0" destOrd="0" presId="urn:microsoft.com/office/officeart/2016/7/layout/VerticalHollowActionList"/>
    <dgm:cxn modelId="{829C0CDC-0D37-3D44-AA3B-ADA3FACE08FC}" type="presParOf" srcId="{8142AE7F-15F6-B148-92AA-E1EBB0F13325}" destId="{4F1B47AC-CA48-5347-B7F6-7CA5EEEFF00E}" srcOrd="1" destOrd="0" presId="urn:microsoft.com/office/officeart/2016/7/layout/VerticalHollowActionList"/>
    <dgm:cxn modelId="{4B5A3F38-3238-084C-A8BC-19CFC21690A3}" type="presParOf" srcId="{AC0AEE79-B51D-A843-85BD-5A8578543293}" destId="{FD950B20-E8B5-7148-8B64-4BE470B24997}" srcOrd="1" destOrd="0" presId="urn:microsoft.com/office/officeart/2016/7/layout/VerticalHollowActionList"/>
    <dgm:cxn modelId="{F23D6261-7BE5-AA46-8DBC-A40BCCEC83EC}" type="presParOf" srcId="{AC0AEE79-B51D-A843-85BD-5A8578543293}" destId="{67070DA7-CB7C-864F-93D9-EFBA7A3155A8}" srcOrd="2" destOrd="0" presId="urn:microsoft.com/office/officeart/2016/7/layout/VerticalHollowActionList"/>
    <dgm:cxn modelId="{A6487D3B-1002-954F-9321-41D84619E45F}" type="presParOf" srcId="{67070DA7-CB7C-864F-93D9-EFBA7A3155A8}" destId="{1B899818-C779-9F4F-B688-DF467EDA7430}" srcOrd="0" destOrd="0" presId="urn:microsoft.com/office/officeart/2016/7/layout/VerticalHollowActionList"/>
    <dgm:cxn modelId="{86E101A5-5017-D648-B4A6-D91606EADE3A}" type="presParOf" srcId="{67070DA7-CB7C-864F-93D9-EFBA7A3155A8}" destId="{F10DB4D4-0E5C-8A47-882E-DCCB26FCA781}" srcOrd="1" destOrd="0" presId="urn:microsoft.com/office/officeart/2016/7/layout/VerticalHollowActionList"/>
    <dgm:cxn modelId="{6F4D4099-3FFB-154D-AB4E-0FDCF7F92CE2}" type="presParOf" srcId="{AC0AEE79-B51D-A843-85BD-5A8578543293}" destId="{8B995FCE-11C7-984C-BA84-6C6338107D28}" srcOrd="3" destOrd="0" presId="urn:microsoft.com/office/officeart/2016/7/layout/VerticalHollowActionList"/>
    <dgm:cxn modelId="{27070AA1-E1BA-EC44-BAA6-CA44DB35C6A6}" type="presParOf" srcId="{AC0AEE79-B51D-A843-85BD-5A8578543293}" destId="{6114C90C-A122-AC43-A68E-0E99EE91326D}" srcOrd="4" destOrd="0" presId="urn:microsoft.com/office/officeart/2016/7/layout/VerticalHollowActionList"/>
    <dgm:cxn modelId="{57C43E82-C7FB-004E-92F2-BF120ECB338D}" type="presParOf" srcId="{6114C90C-A122-AC43-A68E-0E99EE91326D}" destId="{0240C20C-1885-D14D-9986-3074D51D3ED0}" srcOrd="0" destOrd="0" presId="urn:microsoft.com/office/officeart/2016/7/layout/VerticalHollowActionList"/>
    <dgm:cxn modelId="{01F096CE-ED7C-2945-B06B-D7743C962723}" type="presParOf" srcId="{6114C90C-A122-AC43-A68E-0E99EE91326D}" destId="{2EF99426-9DC6-DD4B-8530-DBA9E4CE167C}" srcOrd="1" destOrd="0" presId="urn:microsoft.com/office/officeart/2016/7/layout/VerticalHollow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997BC8-378E-D142-8222-9B68671A317E}">
      <dsp:nvSpPr>
        <dsp:cNvPr id="0" name=""/>
        <dsp:cNvSpPr/>
      </dsp:nvSpPr>
      <dsp:spPr>
        <a:xfrm>
          <a:off x="821" y="182441"/>
          <a:ext cx="3327201" cy="3992641"/>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8654" tIns="0" rIns="328654" bIns="330200" numCol="1" spcCol="1270" anchor="t" anchorCtr="0">
          <a:noAutofit/>
        </a:bodyPr>
        <a:lstStyle/>
        <a:p>
          <a:pPr marL="0" lvl="0" indent="0" algn="l" defTabSz="1244600">
            <a:lnSpc>
              <a:spcPct val="90000"/>
            </a:lnSpc>
            <a:spcBef>
              <a:spcPct val="0"/>
            </a:spcBef>
            <a:spcAft>
              <a:spcPct val="35000"/>
            </a:spcAft>
            <a:buNone/>
          </a:pPr>
          <a:r>
            <a:rPr lang="en-US" sz="2800" b="1" kern="1200" dirty="0">
              <a:solidFill>
                <a:srgbClr val="002060"/>
              </a:solidFill>
            </a:rPr>
            <a:t>FORMEZ DES GROUPES DE TROIS À QUATRE PERSONNES.</a:t>
          </a:r>
        </a:p>
      </dsp:txBody>
      <dsp:txXfrm>
        <a:off x="821" y="1779497"/>
        <a:ext cx="3327201" cy="2395585"/>
      </dsp:txXfrm>
    </dsp:sp>
    <dsp:sp modelId="{6F616BA2-164C-BD4F-9437-2F506A4794D3}">
      <dsp:nvSpPr>
        <dsp:cNvPr id="0" name=""/>
        <dsp:cNvSpPr/>
      </dsp:nvSpPr>
      <dsp:spPr>
        <a:xfrm>
          <a:off x="821" y="182441"/>
          <a:ext cx="3327201" cy="159705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28654" tIns="165100" rIns="328654" bIns="165100" numCol="1" spcCol="1270" anchor="ctr" anchorCtr="0">
          <a:noAutofit/>
        </a:bodyPr>
        <a:lstStyle/>
        <a:p>
          <a:pPr marL="0" lvl="0" indent="0" algn="l" defTabSz="2933700">
            <a:lnSpc>
              <a:spcPct val="90000"/>
            </a:lnSpc>
            <a:spcBef>
              <a:spcPct val="0"/>
            </a:spcBef>
            <a:spcAft>
              <a:spcPct val="35000"/>
            </a:spcAft>
            <a:buNone/>
          </a:pPr>
          <a:r>
            <a:rPr lang="en-US" sz="6600" kern="1200"/>
            <a:t>01</a:t>
          </a:r>
        </a:p>
      </dsp:txBody>
      <dsp:txXfrm>
        <a:off x="821" y="182441"/>
        <a:ext cx="3327201" cy="1597056"/>
      </dsp:txXfrm>
    </dsp:sp>
    <dsp:sp modelId="{55D159D4-411A-2C48-B4AC-B6EDD0B23B23}">
      <dsp:nvSpPr>
        <dsp:cNvPr id="0" name=""/>
        <dsp:cNvSpPr/>
      </dsp:nvSpPr>
      <dsp:spPr>
        <a:xfrm>
          <a:off x="3594199" y="182441"/>
          <a:ext cx="3327201" cy="3992641"/>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8654" tIns="0" rIns="328654" bIns="330200" numCol="1" spcCol="1270" anchor="t" anchorCtr="0">
          <a:noAutofit/>
        </a:bodyPr>
        <a:lstStyle/>
        <a:p>
          <a:pPr marL="0" lvl="0" indent="0" algn="l" defTabSz="1066800">
            <a:lnSpc>
              <a:spcPct val="90000"/>
            </a:lnSpc>
            <a:spcBef>
              <a:spcPct val="0"/>
            </a:spcBef>
            <a:spcAft>
              <a:spcPct val="35000"/>
            </a:spcAft>
            <a:buNone/>
          </a:pPr>
          <a:r>
            <a:rPr lang="en-US" sz="2400" b="1" kern="1200" dirty="0">
              <a:solidFill>
                <a:srgbClr val="002060"/>
              </a:solidFill>
            </a:rPr>
            <a:t>ÉCOUTONS CES QUELQUES RÉCITS TIRÉS DE LA VIE DE FEMMES CONFRONTÉES À  DES OBSTACLES </a:t>
          </a:r>
        </a:p>
      </dsp:txBody>
      <dsp:txXfrm>
        <a:off x="3594199" y="1779497"/>
        <a:ext cx="3327201" cy="2395585"/>
      </dsp:txXfrm>
    </dsp:sp>
    <dsp:sp modelId="{8FA6958C-F016-5347-A6BA-08B34CF0FEA6}">
      <dsp:nvSpPr>
        <dsp:cNvPr id="0" name=""/>
        <dsp:cNvSpPr/>
      </dsp:nvSpPr>
      <dsp:spPr>
        <a:xfrm>
          <a:off x="3594199" y="182441"/>
          <a:ext cx="3327201" cy="159705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28654" tIns="165100" rIns="328654" bIns="165100" numCol="1" spcCol="1270" anchor="ctr" anchorCtr="0">
          <a:noAutofit/>
        </a:bodyPr>
        <a:lstStyle/>
        <a:p>
          <a:pPr marL="0" lvl="0" indent="0" algn="l" defTabSz="2933700">
            <a:lnSpc>
              <a:spcPct val="90000"/>
            </a:lnSpc>
            <a:spcBef>
              <a:spcPct val="0"/>
            </a:spcBef>
            <a:spcAft>
              <a:spcPct val="35000"/>
            </a:spcAft>
            <a:buNone/>
          </a:pPr>
          <a:r>
            <a:rPr lang="en-US" sz="6600" kern="1200"/>
            <a:t>02</a:t>
          </a:r>
        </a:p>
      </dsp:txBody>
      <dsp:txXfrm>
        <a:off x="3594199" y="182441"/>
        <a:ext cx="3327201" cy="1597056"/>
      </dsp:txXfrm>
    </dsp:sp>
    <dsp:sp modelId="{F59EC28A-F484-954A-A9B9-0E1928010115}">
      <dsp:nvSpPr>
        <dsp:cNvPr id="0" name=""/>
        <dsp:cNvSpPr/>
      </dsp:nvSpPr>
      <dsp:spPr>
        <a:xfrm>
          <a:off x="7187576" y="182441"/>
          <a:ext cx="3327201" cy="3992641"/>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8654" tIns="0" rIns="328654" bIns="330200" numCol="1" spcCol="1270" anchor="t" anchorCtr="0">
          <a:noAutofit/>
        </a:bodyPr>
        <a:lstStyle/>
        <a:p>
          <a:pPr marL="0" lvl="0" indent="0" algn="l" defTabSz="1066800">
            <a:lnSpc>
              <a:spcPct val="90000"/>
            </a:lnSpc>
            <a:spcBef>
              <a:spcPct val="0"/>
            </a:spcBef>
            <a:spcAft>
              <a:spcPct val="35000"/>
            </a:spcAft>
            <a:buNone/>
          </a:pPr>
          <a:r>
            <a:rPr lang="en-US" sz="2400" b="1" kern="1200" dirty="0">
              <a:solidFill>
                <a:srgbClr val="002060"/>
              </a:solidFill>
            </a:rPr>
            <a:t>RÉFLEXION ET DISCUSSION</a:t>
          </a:r>
        </a:p>
        <a:p>
          <a:pPr marL="0" lvl="0" indent="0" algn="l" defTabSz="1066800">
            <a:lnSpc>
              <a:spcPct val="90000"/>
            </a:lnSpc>
            <a:spcBef>
              <a:spcPct val="0"/>
            </a:spcBef>
            <a:spcAft>
              <a:spcPct val="35000"/>
            </a:spcAft>
            <a:buNone/>
          </a:pPr>
          <a:r>
            <a:rPr lang="en-US" sz="2400" b="1" kern="1200" dirty="0">
              <a:solidFill>
                <a:srgbClr val="002060"/>
              </a:solidFill>
            </a:rPr>
            <a:t>SUR LES DIFFICULTÉS AUXQUELLES ELLES ONT FAIT FACE </a:t>
          </a:r>
        </a:p>
      </dsp:txBody>
      <dsp:txXfrm>
        <a:off x="7187576" y="1779497"/>
        <a:ext cx="3327201" cy="2395585"/>
      </dsp:txXfrm>
    </dsp:sp>
    <dsp:sp modelId="{6F91E385-43E7-2A42-B230-71313A057FFD}">
      <dsp:nvSpPr>
        <dsp:cNvPr id="0" name=""/>
        <dsp:cNvSpPr/>
      </dsp:nvSpPr>
      <dsp:spPr>
        <a:xfrm>
          <a:off x="7187576" y="182441"/>
          <a:ext cx="3327201" cy="159705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28654" tIns="165100" rIns="328654" bIns="165100" numCol="1" spcCol="1270" anchor="ctr" anchorCtr="0">
          <a:noAutofit/>
        </a:bodyPr>
        <a:lstStyle/>
        <a:p>
          <a:pPr marL="0" lvl="0" indent="0" algn="l" defTabSz="2933700">
            <a:lnSpc>
              <a:spcPct val="90000"/>
            </a:lnSpc>
            <a:spcBef>
              <a:spcPct val="0"/>
            </a:spcBef>
            <a:spcAft>
              <a:spcPct val="35000"/>
            </a:spcAft>
            <a:buNone/>
          </a:pPr>
          <a:r>
            <a:rPr lang="en-US" sz="6600" kern="1200"/>
            <a:t>03</a:t>
          </a:r>
        </a:p>
      </dsp:txBody>
      <dsp:txXfrm>
        <a:off x="7187576" y="182441"/>
        <a:ext cx="3327201" cy="15970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E0C3F9-EF0C-4A5C-B26F-10D30F3A64B2}">
      <dsp:nvSpPr>
        <dsp:cNvPr id="0" name=""/>
        <dsp:cNvSpPr/>
      </dsp:nvSpPr>
      <dsp:spPr>
        <a:xfrm>
          <a:off x="93338" y="1451254"/>
          <a:ext cx="1059894" cy="1059894"/>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777FA5E-0836-4394-896D-6E9C1DF6DB46}">
      <dsp:nvSpPr>
        <dsp:cNvPr id="0" name=""/>
        <dsp:cNvSpPr/>
      </dsp:nvSpPr>
      <dsp:spPr>
        <a:xfrm>
          <a:off x="315916" y="1673832"/>
          <a:ext cx="614738" cy="614738"/>
        </a:xfrm>
        <a:prstGeom prst="rect">
          <a:avLst/>
        </a:prstGeom>
        <a:blipFill>
          <a:blip xmlns:r="http://schemas.openxmlformats.org/officeDocument/2006/relationships" r:embed="rId1">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2A098A-5F13-4B0A-9F67-E8CC72785D07}">
      <dsp:nvSpPr>
        <dsp:cNvPr id="0" name=""/>
        <dsp:cNvSpPr/>
      </dsp:nvSpPr>
      <dsp:spPr>
        <a:xfrm>
          <a:off x="1196801" y="1451254"/>
          <a:ext cx="3435693" cy="10598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fr-FR" sz="1400" kern="1200" dirty="0"/>
            <a:t>Étapes pour surmonter les obstacles</a:t>
          </a:r>
          <a:endParaRPr lang="en-US" sz="1400" kern="1200" dirty="0"/>
        </a:p>
      </dsp:txBody>
      <dsp:txXfrm>
        <a:off x="1196801" y="1451254"/>
        <a:ext cx="3435693" cy="1059894"/>
      </dsp:txXfrm>
    </dsp:sp>
    <dsp:sp modelId="{7E822408-2DD1-4819-9F82-B57326B6580F}">
      <dsp:nvSpPr>
        <dsp:cNvPr id="0" name=""/>
        <dsp:cNvSpPr/>
      </dsp:nvSpPr>
      <dsp:spPr>
        <a:xfrm>
          <a:off x="4782675" y="1451254"/>
          <a:ext cx="1059894" cy="1059894"/>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B7F12D7-21A3-4196-A434-62FCCB1910BE}">
      <dsp:nvSpPr>
        <dsp:cNvPr id="0" name=""/>
        <dsp:cNvSpPr/>
      </dsp:nvSpPr>
      <dsp:spPr>
        <a:xfrm>
          <a:off x="5005253" y="1673832"/>
          <a:ext cx="614738" cy="614738"/>
        </a:xfrm>
        <a:prstGeom prst="rect">
          <a:avLst/>
        </a:prstGeom>
        <a:blipFill>
          <a:blip xmlns:r="http://schemas.openxmlformats.org/officeDocument/2006/relationships"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D3C60C-88DA-412C-902C-7B9D0D3CC029}">
      <dsp:nvSpPr>
        <dsp:cNvPr id="0" name=""/>
        <dsp:cNvSpPr/>
      </dsp:nvSpPr>
      <dsp:spPr>
        <a:xfrm>
          <a:off x="6069690" y="1451254"/>
          <a:ext cx="2498323" cy="10598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fr-FR" sz="1800" kern="1200" dirty="0"/>
            <a:t>En petits groupes de 3 à 4 personnes, discutez des options possibles pour surmonter les obstacles auxquels les quatre femmes ont été confrontées. </a:t>
          </a:r>
          <a:endParaRPr lang="en-US" sz="1800" kern="1200" dirty="0"/>
        </a:p>
      </dsp:txBody>
      <dsp:txXfrm>
        <a:off x="6069690" y="1451254"/>
        <a:ext cx="2498323" cy="10598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16DBC3-21D2-4E7F-BB53-92B9677C536D}">
      <dsp:nvSpPr>
        <dsp:cNvPr id="0" name=""/>
        <dsp:cNvSpPr/>
      </dsp:nvSpPr>
      <dsp:spPr>
        <a:xfrm>
          <a:off x="973190" y="952974"/>
          <a:ext cx="1264141" cy="1264141"/>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96A2099-E796-40BF-B6A6-5A737CD8CD6C}">
      <dsp:nvSpPr>
        <dsp:cNvPr id="0" name=""/>
        <dsp:cNvSpPr/>
      </dsp:nvSpPr>
      <dsp:spPr>
        <a:xfrm>
          <a:off x="1242597" y="1222381"/>
          <a:ext cx="725326" cy="725326"/>
        </a:xfrm>
        <a:prstGeom prst="rect">
          <a:avLst/>
        </a:prstGeom>
        <a:blipFill>
          <a:blip xmlns:r="http://schemas.openxmlformats.org/officeDocument/2006/relationships" r:embed="rId1">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7B33B7F-35AE-4ACA-AE36-5344746AFC9C}">
      <dsp:nvSpPr>
        <dsp:cNvPr id="0" name=""/>
        <dsp:cNvSpPr/>
      </dsp:nvSpPr>
      <dsp:spPr>
        <a:xfrm>
          <a:off x="569079" y="2610864"/>
          <a:ext cx="2072362" cy="78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kern="1200" dirty="0" err="1"/>
            <a:t>Étapes</a:t>
          </a:r>
          <a:r>
            <a:rPr lang="en-US" sz="1100" kern="1200" dirty="0"/>
            <a:t> pour </a:t>
          </a:r>
          <a:r>
            <a:rPr lang="en-US" sz="1100" kern="1200" dirty="0" err="1"/>
            <a:t>surmonter</a:t>
          </a:r>
          <a:r>
            <a:rPr lang="en-US" sz="1100" kern="1200" dirty="0"/>
            <a:t> </a:t>
          </a:r>
        </a:p>
        <a:p>
          <a:pPr marL="0" lvl="0" indent="0" algn="ctr" defTabSz="488950">
            <a:lnSpc>
              <a:spcPct val="90000"/>
            </a:lnSpc>
            <a:spcBef>
              <a:spcPct val="0"/>
            </a:spcBef>
            <a:spcAft>
              <a:spcPct val="35000"/>
            </a:spcAft>
            <a:buNone/>
            <a:defRPr cap="all"/>
          </a:pPr>
          <a:r>
            <a:rPr lang="en-US" sz="1100" kern="1200" dirty="0"/>
            <a:t>Les obstacles</a:t>
          </a:r>
        </a:p>
      </dsp:txBody>
      <dsp:txXfrm>
        <a:off x="569079" y="2610864"/>
        <a:ext cx="2072362" cy="787500"/>
      </dsp:txXfrm>
    </dsp:sp>
    <dsp:sp modelId="{B547A531-CBDE-4BE8-AC7B-C167C3ABF81E}">
      <dsp:nvSpPr>
        <dsp:cNvPr id="0" name=""/>
        <dsp:cNvSpPr/>
      </dsp:nvSpPr>
      <dsp:spPr>
        <a:xfrm>
          <a:off x="3408216" y="952974"/>
          <a:ext cx="1264141" cy="1264141"/>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A9A8B40-41E6-432A-AE37-D14E638C0401}">
      <dsp:nvSpPr>
        <dsp:cNvPr id="0" name=""/>
        <dsp:cNvSpPr/>
      </dsp:nvSpPr>
      <dsp:spPr>
        <a:xfrm>
          <a:off x="3677623" y="1222381"/>
          <a:ext cx="725326" cy="725326"/>
        </a:xfrm>
        <a:prstGeom prst="rect">
          <a:avLst/>
        </a:prstGeom>
        <a:blipFill>
          <a:blip xmlns:r="http://schemas.openxmlformats.org/officeDocument/2006/relationships"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CDFD248-3512-491B-85DA-48048276A25B}">
      <dsp:nvSpPr>
        <dsp:cNvPr id="0" name=""/>
        <dsp:cNvSpPr/>
      </dsp:nvSpPr>
      <dsp:spPr>
        <a:xfrm>
          <a:off x="3004105" y="2610864"/>
          <a:ext cx="2072362" cy="78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kern="1200" dirty="0" err="1"/>
            <a:t>Partagez</a:t>
          </a:r>
          <a:r>
            <a:rPr lang="en-US" sz="1100" kern="1200" dirty="0"/>
            <a:t> les suggestions </a:t>
          </a:r>
        </a:p>
        <a:p>
          <a:pPr marL="0" lvl="0" indent="0" algn="ctr" defTabSz="488950">
            <a:lnSpc>
              <a:spcPct val="90000"/>
            </a:lnSpc>
            <a:spcBef>
              <a:spcPct val="0"/>
            </a:spcBef>
            <a:spcAft>
              <a:spcPct val="35000"/>
            </a:spcAft>
            <a:buNone/>
            <a:defRPr cap="all"/>
          </a:pPr>
          <a:r>
            <a:rPr lang="en-US" sz="1100" kern="1200" dirty="0"/>
            <a:t>De </a:t>
          </a:r>
          <a:r>
            <a:rPr lang="en-US" sz="1100" kern="1200" dirty="0" err="1"/>
            <a:t>chaque</a:t>
          </a:r>
          <a:r>
            <a:rPr lang="en-US" sz="1100" kern="1200" dirty="0"/>
            <a:t> </a:t>
          </a:r>
          <a:r>
            <a:rPr lang="en-US" sz="1100" kern="1200" dirty="0" err="1"/>
            <a:t>groupe</a:t>
          </a:r>
          <a:r>
            <a:rPr lang="en-US" sz="1100" kern="1200" dirty="0"/>
            <a:t>.</a:t>
          </a:r>
        </a:p>
      </dsp:txBody>
      <dsp:txXfrm>
        <a:off x="3004105" y="2610864"/>
        <a:ext cx="2072362" cy="787500"/>
      </dsp:txXfrm>
    </dsp:sp>
    <dsp:sp modelId="{18AEDDCF-6837-41D7-A39E-BBBF896F4BC0}">
      <dsp:nvSpPr>
        <dsp:cNvPr id="0" name=""/>
        <dsp:cNvSpPr/>
      </dsp:nvSpPr>
      <dsp:spPr>
        <a:xfrm>
          <a:off x="5843242" y="952974"/>
          <a:ext cx="1264141" cy="1264141"/>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30E64A-088F-4D10-A09D-216E2CE7B7A8}">
      <dsp:nvSpPr>
        <dsp:cNvPr id="0" name=""/>
        <dsp:cNvSpPr/>
      </dsp:nvSpPr>
      <dsp:spPr>
        <a:xfrm>
          <a:off x="6112649" y="1222381"/>
          <a:ext cx="725326" cy="725326"/>
        </a:xfrm>
        <a:prstGeom prst="rect">
          <a:avLst/>
        </a:prstGeom>
        <a:blipFill>
          <a:blip xmlns:r="http://schemas.openxmlformats.org/officeDocument/2006/relationships" r:embed="rId5">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CE6E749-F9E1-4D52-B062-2DCF9C405962}">
      <dsp:nvSpPr>
        <dsp:cNvPr id="0" name=""/>
        <dsp:cNvSpPr/>
      </dsp:nvSpPr>
      <dsp:spPr>
        <a:xfrm>
          <a:off x="5439131" y="2610864"/>
          <a:ext cx="2072362" cy="78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kern="1200" dirty="0" err="1"/>
            <a:t>Faites</a:t>
          </a:r>
          <a:r>
            <a:rPr lang="en-US" sz="1100" kern="1200" dirty="0"/>
            <a:t> </a:t>
          </a:r>
          <a:r>
            <a:rPr lang="en-US" sz="1100" kern="1200" dirty="0" err="1"/>
            <a:t>une</a:t>
          </a:r>
          <a:r>
            <a:rPr lang="en-US" sz="1100" kern="1200" dirty="0"/>
            <a:t> </a:t>
          </a:r>
          <a:r>
            <a:rPr lang="en-US" sz="1100" kern="1200" dirty="0" err="1"/>
            <a:t>liste</a:t>
          </a:r>
          <a:r>
            <a:rPr lang="en-US" sz="1100" kern="1200" dirty="0"/>
            <a:t> finale de </a:t>
          </a:r>
          <a:r>
            <a:rPr lang="en-US" sz="1100" kern="1200" dirty="0" err="1"/>
            <a:t>toutes</a:t>
          </a:r>
          <a:r>
            <a:rPr lang="en-US" sz="1100" kern="1200" dirty="0"/>
            <a:t> les suggestions. </a:t>
          </a:r>
        </a:p>
      </dsp:txBody>
      <dsp:txXfrm>
        <a:off x="5439131" y="2610864"/>
        <a:ext cx="2072362" cy="787500"/>
      </dsp:txXfrm>
    </dsp:sp>
    <dsp:sp modelId="{83087C5B-2567-443F-B55F-05A5FE4F3A46}">
      <dsp:nvSpPr>
        <dsp:cNvPr id="0" name=""/>
        <dsp:cNvSpPr/>
      </dsp:nvSpPr>
      <dsp:spPr>
        <a:xfrm>
          <a:off x="8278268" y="952974"/>
          <a:ext cx="1264141" cy="1264141"/>
        </a:xfrm>
        <a:prstGeom prst="round2DiagRect">
          <a:avLst>
            <a:gd name="adj1" fmla="val 29727"/>
            <a:gd name="adj2" fmla="val 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05C1C51-6398-4C7E-B11A-737CE031243E}">
      <dsp:nvSpPr>
        <dsp:cNvPr id="0" name=""/>
        <dsp:cNvSpPr/>
      </dsp:nvSpPr>
      <dsp:spPr>
        <a:xfrm>
          <a:off x="8547675" y="1222381"/>
          <a:ext cx="725326" cy="725326"/>
        </a:xfrm>
        <a:prstGeom prst="rect">
          <a:avLst/>
        </a:prstGeom>
        <a:blipFill>
          <a:blip xmlns:r="http://schemas.openxmlformats.org/officeDocument/2006/relationships"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0023ECE-B540-4F8F-8A32-525B4CEC8BA4}">
      <dsp:nvSpPr>
        <dsp:cNvPr id="0" name=""/>
        <dsp:cNvSpPr/>
      </dsp:nvSpPr>
      <dsp:spPr>
        <a:xfrm>
          <a:off x="7874157" y="2610864"/>
          <a:ext cx="2072362" cy="78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kern="1200" dirty="0"/>
            <a:t>life journeys.</a:t>
          </a:r>
        </a:p>
        <a:p>
          <a:pPr marL="0" lvl="0" indent="0" algn="ctr" defTabSz="488950">
            <a:lnSpc>
              <a:spcPct val="90000"/>
            </a:lnSpc>
            <a:spcBef>
              <a:spcPct val="0"/>
            </a:spcBef>
            <a:spcAft>
              <a:spcPct val="35000"/>
            </a:spcAft>
            <a:buNone/>
            <a:defRPr cap="all"/>
          </a:pPr>
          <a:r>
            <a:rPr lang="en-US" sz="1100" kern="1200" dirty="0" err="1"/>
            <a:t>Voici</a:t>
          </a:r>
          <a:r>
            <a:rPr lang="en-US" sz="1100" kern="1200" dirty="0"/>
            <a:t> comment </a:t>
          </a:r>
          <a:r>
            <a:rPr lang="en-US" sz="1100" kern="1200" dirty="0" err="1"/>
            <a:t>skyla</a:t>
          </a:r>
          <a:r>
            <a:rPr lang="en-US" sz="1100" kern="1200" dirty="0"/>
            <a:t>, </a:t>
          </a:r>
          <a:r>
            <a:rPr lang="en-US" sz="1100" kern="1200" dirty="0" err="1"/>
            <a:t>katerina</a:t>
          </a:r>
          <a:r>
            <a:rPr lang="en-US" sz="1100" kern="1200" dirty="0"/>
            <a:t>, </a:t>
          </a:r>
          <a:r>
            <a:rPr lang="en-US" sz="1100" kern="1200" dirty="0" err="1"/>
            <a:t>tessa</a:t>
          </a:r>
          <a:r>
            <a:rPr lang="en-US" sz="1100" kern="1200" dirty="0"/>
            <a:t> et jasmine </a:t>
          </a:r>
          <a:r>
            <a:rPr lang="en-US" sz="1100" kern="1200" dirty="0" err="1"/>
            <a:t>ont</a:t>
          </a:r>
          <a:r>
            <a:rPr lang="en-US" sz="1100" kern="1200" dirty="0"/>
            <a:t> </a:t>
          </a:r>
          <a:r>
            <a:rPr lang="en-US" sz="1100" kern="1200" dirty="0" err="1"/>
            <a:t>surmonté</a:t>
          </a:r>
          <a:r>
            <a:rPr lang="en-US" sz="1100" kern="1200" dirty="0"/>
            <a:t> </a:t>
          </a:r>
          <a:r>
            <a:rPr lang="en-US" sz="1100" kern="1200" dirty="0" err="1"/>
            <a:t>leurs</a:t>
          </a:r>
          <a:r>
            <a:rPr lang="en-US" sz="1100" kern="1200" dirty="0"/>
            <a:t> obstacles et RÉALISÉ </a:t>
          </a:r>
          <a:r>
            <a:rPr lang="en-US" sz="1100" kern="1200" dirty="0" err="1"/>
            <a:t>leur</a:t>
          </a:r>
          <a:r>
            <a:rPr lang="en-US" sz="1100" kern="1200" dirty="0"/>
            <a:t> </a:t>
          </a:r>
          <a:r>
            <a:rPr lang="en-US" sz="1100" kern="1200" dirty="0" err="1"/>
            <a:t>parcours</a:t>
          </a:r>
          <a:r>
            <a:rPr lang="en-US" sz="1100" kern="1200" dirty="0"/>
            <a:t> de vie.</a:t>
          </a:r>
        </a:p>
      </dsp:txBody>
      <dsp:txXfrm>
        <a:off x="7874157" y="2610864"/>
        <a:ext cx="2072362" cy="7875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1B47AC-CA48-5347-B7F6-7CA5EEEFF00E}">
      <dsp:nvSpPr>
        <dsp:cNvPr id="0" name=""/>
        <dsp:cNvSpPr/>
      </dsp:nvSpPr>
      <dsp:spPr>
        <a:xfrm>
          <a:off x="2103120" y="1359"/>
          <a:ext cx="8412480" cy="1393787"/>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225" tIns="354022" rIns="163225" bIns="354022" numCol="1" spcCol="1270" anchor="t" anchorCtr="0">
          <a:noAutofit/>
        </a:bodyPr>
        <a:lstStyle/>
        <a:p>
          <a:pPr marL="0" lvl="0" indent="0" algn="l" defTabSz="711200">
            <a:lnSpc>
              <a:spcPct val="90000"/>
            </a:lnSpc>
            <a:spcBef>
              <a:spcPct val="0"/>
            </a:spcBef>
            <a:spcAft>
              <a:spcPct val="35000"/>
            </a:spcAft>
            <a:buNone/>
          </a:pPr>
          <a:r>
            <a:rPr lang="fr-FR" sz="1600" kern="1200" dirty="0">
              <a:solidFill>
                <a:schemeClr val="tx1"/>
              </a:solidFill>
              <a:effectLst/>
              <a:latin typeface="+mn-lt"/>
              <a:ea typeface="+mn-ea"/>
              <a:cs typeface="+mn-cs"/>
            </a:rPr>
            <a:t>choisissez quelques options que vous pourrez adapter et utiliser à partir : </a:t>
          </a:r>
          <a:endParaRPr lang="en-US" sz="1600" kern="1200" dirty="0"/>
        </a:p>
        <a:p>
          <a:pPr marL="171450" lvl="1" indent="-171450" algn="l" defTabSz="711200">
            <a:lnSpc>
              <a:spcPct val="90000"/>
            </a:lnSpc>
            <a:spcBef>
              <a:spcPct val="0"/>
            </a:spcBef>
            <a:spcAft>
              <a:spcPct val="15000"/>
            </a:spcAft>
            <a:buChar char="•"/>
          </a:pPr>
          <a:r>
            <a:rPr lang="en-US" sz="1600" kern="1200" dirty="0"/>
            <a:t>Des suggestions du </a:t>
          </a:r>
          <a:r>
            <a:rPr lang="en-US" sz="1600" kern="1200" dirty="0" err="1"/>
            <a:t>groupe</a:t>
          </a:r>
          <a:endParaRPr lang="en-US" sz="1600" kern="1200" dirty="0"/>
        </a:p>
        <a:p>
          <a:pPr marL="171450" lvl="1" indent="-171450" algn="l" defTabSz="711200">
            <a:lnSpc>
              <a:spcPct val="90000"/>
            </a:lnSpc>
            <a:spcBef>
              <a:spcPct val="0"/>
            </a:spcBef>
            <a:spcAft>
              <a:spcPct val="15000"/>
            </a:spcAft>
            <a:buChar char="•"/>
          </a:pPr>
          <a:r>
            <a:rPr lang="en-US" sz="1600" kern="1200" dirty="0"/>
            <a:t>De </a:t>
          </a:r>
          <a:r>
            <a:rPr lang="en-US" sz="1600" kern="1200" dirty="0" err="1"/>
            <a:t>vos</a:t>
          </a:r>
          <a:r>
            <a:rPr lang="en-US" sz="1600" kern="1200" dirty="0"/>
            <a:t> </a:t>
          </a:r>
          <a:r>
            <a:rPr lang="en-US" sz="1600" kern="1200" dirty="0" err="1"/>
            <a:t>propres</a:t>
          </a:r>
          <a:r>
            <a:rPr lang="en-US" sz="1600" kern="1200" dirty="0"/>
            <a:t> </a:t>
          </a:r>
          <a:r>
            <a:rPr lang="en-US" sz="1600" kern="1200" dirty="0" err="1"/>
            <a:t>réflexions</a:t>
          </a:r>
          <a:r>
            <a:rPr lang="en-US" sz="1600" kern="1200" dirty="0"/>
            <a:t>.</a:t>
          </a:r>
        </a:p>
      </dsp:txBody>
      <dsp:txXfrm>
        <a:off x="2103120" y="1359"/>
        <a:ext cx="8412480" cy="1393787"/>
      </dsp:txXfrm>
    </dsp:sp>
    <dsp:sp modelId="{686477B8-EF86-A048-8E94-DBA7ECD07EDB}">
      <dsp:nvSpPr>
        <dsp:cNvPr id="0" name=""/>
        <dsp:cNvSpPr/>
      </dsp:nvSpPr>
      <dsp:spPr>
        <a:xfrm>
          <a:off x="0" y="1359"/>
          <a:ext cx="2103120" cy="1393787"/>
        </a:xfrm>
        <a:prstGeom prst="rect">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1290" tIns="137675" rIns="111290" bIns="137675" numCol="1" spcCol="1270" anchor="ctr" anchorCtr="0">
          <a:noAutofit/>
        </a:bodyPr>
        <a:lstStyle/>
        <a:p>
          <a:pPr marL="0" lvl="0" indent="0" algn="ctr" defTabSz="1422400">
            <a:lnSpc>
              <a:spcPct val="90000"/>
            </a:lnSpc>
            <a:spcBef>
              <a:spcPct val="0"/>
            </a:spcBef>
            <a:spcAft>
              <a:spcPct val="35000"/>
            </a:spcAft>
            <a:buNone/>
          </a:pPr>
          <a:r>
            <a:rPr lang="en-US" sz="3200" b="1" kern="1200" dirty="0" err="1"/>
            <a:t>Choisir</a:t>
          </a:r>
          <a:endParaRPr lang="en-US" sz="3200" b="1" kern="1200" dirty="0"/>
        </a:p>
      </dsp:txBody>
      <dsp:txXfrm>
        <a:off x="0" y="1359"/>
        <a:ext cx="2103120" cy="1393787"/>
      </dsp:txXfrm>
    </dsp:sp>
    <dsp:sp modelId="{F10DB4D4-0E5C-8A47-882E-DCCB26FCA781}">
      <dsp:nvSpPr>
        <dsp:cNvPr id="0" name=""/>
        <dsp:cNvSpPr/>
      </dsp:nvSpPr>
      <dsp:spPr>
        <a:xfrm>
          <a:off x="2103120" y="1478775"/>
          <a:ext cx="8412480" cy="1393787"/>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225" tIns="354022" rIns="163225" bIns="354022" numCol="1" spcCol="1270" anchor="ctr" anchorCtr="0">
          <a:noAutofit/>
        </a:bodyPr>
        <a:lstStyle/>
        <a:p>
          <a:pPr marL="0" lvl="0" indent="0" algn="l" defTabSz="1066800">
            <a:lnSpc>
              <a:spcPct val="90000"/>
            </a:lnSpc>
            <a:spcBef>
              <a:spcPct val="0"/>
            </a:spcBef>
            <a:spcAft>
              <a:spcPct val="35000"/>
            </a:spcAft>
            <a:buNone/>
          </a:pPr>
          <a:r>
            <a:rPr lang="en-US" sz="2400" kern="1200" dirty="0" err="1"/>
            <a:t>Écrivez</a:t>
          </a:r>
          <a:r>
            <a:rPr lang="en-US" sz="2400" kern="1200" dirty="0"/>
            <a:t>-les et </a:t>
          </a:r>
          <a:r>
            <a:rPr lang="en-US" sz="2400" kern="1200" dirty="0" err="1"/>
            <a:t>emportez</a:t>
          </a:r>
          <a:r>
            <a:rPr lang="en-US" sz="2400" kern="1200" dirty="0"/>
            <a:t>-les chez </a:t>
          </a:r>
          <a:r>
            <a:rPr lang="en-US" sz="2400" kern="1200" dirty="0" err="1"/>
            <a:t>vous</a:t>
          </a:r>
          <a:r>
            <a:rPr lang="en-US" sz="2400" kern="1200" dirty="0"/>
            <a:t> </a:t>
          </a:r>
          <a:r>
            <a:rPr lang="en-US" sz="2400" kern="1200" dirty="0" err="1"/>
            <a:t>afin</a:t>
          </a:r>
          <a:r>
            <a:rPr lang="en-US" sz="2400" kern="1200" dirty="0"/>
            <a:t> </a:t>
          </a:r>
          <a:r>
            <a:rPr lang="en-US" sz="2400" kern="1200" dirty="0" err="1"/>
            <a:t>qu’elles</a:t>
          </a:r>
          <a:r>
            <a:rPr lang="en-US" sz="2400" kern="1200" dirty="0"/>
            <a:t> </a:t>
          </a:r>
          <a:r>
            <a:rPr lang="en-US" sz="2400" kern="1200" dirty="0" err="1"/>
            <a:t>vous</a:t>
          </a:r>
          <a:r>
            <a:rPr lang="en-US" sz="2400" kern="1200" dirty="0"/>
            <a:t> </a:t>
          </a:r>
          <a:r>
            <a:rPr lang="en-US" sz="2400" kern="1200" dirty="0" err="1"/>
            <a:t>servent</a:t>
          </a:r>
          <a:r>
            <a:rPr lang="en-US" sz="2400" kern="1200" dirty="0"/>
            <a:t> de rappel. </a:t>
          </a:r>
        </a:p>
      </dsp:txBody>
      <dsp:txXfrm>
        <a:off x="2103120" y="1478775"/>
        <a:ext cx="8412480" cy="1393787"/>
      </dsp:txXfrm>
    </dsp:sp>
    <dsp:sp modelId="{1B899818-C779-9F4F-B688-DF467EDA7430}">
      <dsp:nvSpPr>
        <dsp:cNvPr id="0" name=""/>
        <dsp:cNvSpPr/>
      </dsp:nvSpPr>
      <dsp:spPr>
        <a:xfrm>
          <a:off x="0" y="1478775"/>
          <a:ext cx="2103120" cy="1393787"/>
        </a:xfrm>
        <a:prstGeom prst="rect">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1290" tIns="137675" rIns="111290" bIns="137675" numCol="1" spcCol="1270" anchor="ctr" anchorCtr="0">
          <a:noAutofit/>
        </a:bodyPr>
        <a:lstStyle/>
        <a:p>
          <a:pPr marL="0" lvl="0" indent="0" algn="ctr" defTabSz="1244600">
            <a:lnSpc>
              <a:spcPct val="90000"/>
            </a:lnSpc>
            <a:spcBef>
              <a:spcPct val="0"/>
            </a:spcBef>
            <a:spcAft>
              <a:spcPct val="35000"/>
            </a:spcAft>
            <a:buNone/>
          </a:pPr>
          <a:r>
            <a:rPr lang="en-US" sz="2800" b="1" kern="1200" dirty="0" err="1"/>
            <a:t>Écrire</a:t>
          </a:r>
          <a:endParaRPr lang="en-US" sz="2800" b="1" kern="1200" dirty="0"/>
        </a:p>
      </dsp:txBody>
      <dsp:txXfrm>
        <a:off x="0" y="1478775"/>
        <a:ext cx="2103120" cy="1393787"/>
      </dsp:txXfrm>
    </dsp:sp>
    <dsp:sp modelId="{2EF99426-9DC6-DD4B-8530-DBA9E4CE167C}">
      <dsp:nvSpPr>
        <dsp:cNvPr id="0" name=""/>
        <dsp:cNvSpPr/>
      </dsp:nvSpPr>
      <dsp:spPr>
        <a:xfrm>
          <a:off x="2103120" y="2956190"/>
          <a:ext cx="8412480" cy="1393787"/>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225" tIns="354022" rIns="163225" bIns="354022" numCol="1" spcCol="1270" anchor="ctr" anchorCtr="0">
          <a:noAutofit/>
        </a:bodyPr>
        <a:lstStyle/>
        <a:p>
          <a:pPr marL="0" lvl="0" indent="0" algn="l" defTabSz="1066800">
            <a:lnSpc>
              <a:spcPct val="90000"/>
            </a:lnSpc>
            <a:spcBef>
              <a:spcPct val="0"/>
            </a:spcBef>
            <a:spcAft>
              <a:spcPct val="35000"/>
            </a:spcAft>
            <a:buNone/>
          </a:pPr>
          <a:r>
            <a:rPr lang="en-US" sz="2400" kern="1200" dirty="0" err="1"/>
            <a:t>Observez</a:t>
          </a:r>
          <a:r>
            <a:rPr lang="en-US" sz="2400" kern="1200" dirty="0"/>
            <a:t>  comment Dieu </a:t>
          </a:r>
          <a:r>
            <a:rPr lang="en-US" sz="2400" kern="1200" dirty="0" err="1"/>
            <a:t>transformera</a:t>
          </a:r>
          <a:r>
            <a:rPr lang="en-US" sz="2400" kern="1200" dirty="0"/>
            <a:t> </a:t>
          </a:r>
          <a:r>
            <a:rPr lang="en-US" sz="2400" kern="1200" dirty="0" err="1"/>
            <a:t>votre</a:t>
          </a:r>
          <a:r>
            <a:rPr lang="en-US" sz="2400" kern="1200" dirty="0"/>
            <a:t> </a:t>
          </a:r>
          <a:r>
            <a:rPr lang="en-US" sz="2400" kern="1200" dirty="0" err="1"/>
            <a:t>douleur</a:t>
          </a:r>
          <a:r>
            <a:rPr lang="en-US" sz="2400" kern="1200" dirty="0"/>
            <a:t> en </a:t>
          </a:r>
          <a:r>
            <a:rPr lang="en-US" sz="2400" kern="1200" dirty="0" err="1"/>
            <a:t>bénédiction</a:t>
          </a:r>
          <a:r>
            <a:rPr lang="en-US" sz="2400" kern="1200" dirty="0"/>
            <a:t>.</a:t>
          </a:r>
        </a:p>
      </dsp:txBody>
      <dsp:txXfrm>
        <a:off x="2103120" y="2956190"/>
        <a:ext cx="8412480" cy="1393787"/>
      </dsp:txXfrm>
    </dsp:sp>
    <dsp:sp modelId="{0240C20C-1885-D14D-9986-3074D51D3ED0}">
      <dsp:nvSpPr>
        <dsp:cNvPr id="0" name=""/>
        <dsp:cNvSpPr/>
      </dsp:nvSpPr>
      <dsp:spPr>
        <a:xfrm>
          <a:off x="0" y="2956190"/>
          <a:ext cx="2103120" cy="1393787"/>
        </a:xfrm>
        <a:prstGeom prst="rect">
          <a:avLst/>
        </a:prstGeom>
        <a:solidFill>
          <a:schemeClr val="lt1">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1290" tIns="137675" rIns="111290" bIns="137675" numCol="1" spcCol="1270" anchor="ctr" anchorCtr="0">
          <a:noAutofit/>
        </a:bodyPr>
        <a:lstStyle/>
        <a:p>
          <a:pPr marL="0" lvl="0" indent="0" algn="ctr" defTabSz="1244600">
            <a:lnSpc>
              <a:spcPct val="90000"/>
            </a:lnSpc>
            <a:spcBef>
              <a:spcPct val="0"/>
            </a:spcBef>
            <a:spcAft>
              <a:spcPct val="35000"/>
            </a:spcAft>
            <a:buNone/>
          </a:pPr>
          <a:r>
            <a:rPr lang="en-US" sz="2800" b="1" kern="1200" dirty="0"/>
            <a:t>Observer</a:t>
          </a:r>
        </a:p>
      </dsp:txBody>
      <dsp:txXfrm>
        <a:off x="0" y="2956190"/>
        <a:ext cx="2103120" cy="1393787"/>
      </dsp:txXfrm>
    </dsp:sp>
  </dsp:spTree>
</dsp:drawing>
</file>

<file path=ppt/diagrams/layout1.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4.xml><?xml version="1.0" encoding="utf-8"?>
<dgm:layoutDef xmlns:dgm="http://schemas.openxmlformats.org/drawingml/2006/diagram" xmlns:a="http://schemas.openxmlformats.org/drawingml/2006/main" uniqueId="urn:microsoft.com/office/officeart/2016/7/layout/VerticalHollowActionList">
  <dgm:title val="Vertical Hollow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solidFgAcc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EF97D7-B24D-6A4B-93F1-36C55208058D}" type="datetimeFigureOut">
              <a:rPr lang="en-US" smtClean="0"/>
              <a:t>2/18/21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CE4259-AF8E-EE4E-8EE7-B58E641238DC}" type="slidenum">
              <a:rPr lang="en-US" smtClean="0"/>
              <a:t>‹N°›</a:t>
            </a:fld>
            <a:endParaRPr lang="en-US"/>
          </a:p>
        </p:txBody>
      </p:sp>
    </p:spTree>
    <p:extLst>
      <p:ext uri="{BB962C8B-B14F-4D97-AF65-F5344CB8AC3E}">
        <p14:creationId xmlns:p14="http://schemas.microsoft.com/office/powerpoint/2010/main" val="711088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Introduction</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Commençons ensemble en lisant Jérémie 29:11 : « </a:t>
            </a:r>
            <a:r>
              <a:rPr lang="fr-CA" sz="1200" kern="1200" dirty="0">
                <a:solidFill>
                  <a:schemeClr val="tx1"/>
                </a:solidFill>
                <a:effectLst/>
                <a:latin typeface="+mn-lt"/>
                <a:ea typeface="+mn-ea"/>
                <a:cs typeface="+mn-cs"/>
              </a:rPr>
              <a:t>Car je connais les projets que j'ai formés sur vous, dit l'Éternel, projets de paix et non de malheur, afin de vous donner un avenir et de l'espérance. </a:t>
            </a:r>
            <a:r>
              <a:rPr lang="fr-FR" sz="1200" kern="1200" dirty="0">
                <a:solidFill>
                  <a:schemeClr val="tx1"/>
                </a:solidFill>
                <a:effectLst/>
                <a:latin typeface="+mn-lt"/>
                <a:ea typeface="+mn-ea"/>
                <a:cs typeface="+mn-cs"/>
              </a:rPr>
              <a:t>»</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C'est un merveilleux verset et une promesse que nous pouvons réclamer. Mais parfois, nous sommes confrontées à des situations qui ne semblent pas propices à la prospérité, des situations qui semblent plutôt vouées à notre malheur. Alors nous perdons notre avenir et notre espérance. Que faire alors ?</a:t>
            </a:r>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5CE4259-AF8E-EE4E-8EE7-B58E641238DC}" type="slidenum">
              <a:rPr lang="en-US" smtClean="0"/>
              <a:t>2</a:t>
            </a:fld>
            <a:endParaRPr lang="en-US"/>
          </a:p>
        </p:txBody>
      </p:sp>
    </p:spTree>
    <p:extLst>
      <p:ext uri="{BB962C8B-B14F-4D97-AF65-F5344CB8AC3E}">
        <p14:creationId xmlns:p14="http://schemas.microsoft.com/office/powerpoint/2010/main" val="38974394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err="1">
                <a:solidFill>
                  <a:schemeClr val="tx1"/>
                </a:solidFill>
                <a:effectLst/>
                <a:latin typeface="+mn-lt"/>
                <a:ea typeface="+mn-ea"/>
                <a:cs typeface="+mn-cs"/>
              </a:rPr>
              <a:t>Skyla</a:t>
            </a:r>
            <a:endParaRPr lang="fr-FR" sz="1200" kern="1200" dirty="0">
              <a:solidFill>
                <a:schemeClr val="tx1"/>
              </a:solidFill>
              <a:effectLst/>
              <a:latin typeface="+mn-lt"/>
              <a:ea typeface="+mn-ea"/>
              <a:cs typeface="+mn-cs"/>
            </a:endParaRPr>
          </a:p>
          <a:p>
            <a:endParaRPr lang="fr-CA" sz="1200" kern="1200" dirty="0">
              <a:solidFill>
                <a:schemeClr val="tx1"/>
              </a:solidFill>
              <a:effectLst/>
              <a:latin typeface="+mn-lt"/>
              <a:ea typeface="+mn-ea"/>
              <a:cs typeface="+mn-cs"/>
            </a:endParaRPr>
          </a:p>
          <a:p>
            <a:r>
              <a:rPr lang="fr-FR" sz="1200" kern="1200" dirty="0" err="1">
                <a:solidFill>
                  <a:schemeClr val="tx1"/>
                </a:solidFill>
                <a:effectLst/>
                <a:latin typeface="+mn-lt"/>
                <a:ea typeface="+mn-ea"/>
                <a:cs typeface="+mn-cs"/>
              </a:rPr>
              <a:t>Skyla</a:t>
            </a:r>
            <a:r>
              <a:rPr lang="fr-FR" sz="1200" kern="1200" dirty="0">
                <a:solidFill>
                  <a:schemeClr val="tx1"/>
                </a:solidFill>
                <a:effectLst/>
                <a:latin typeface="+mn-lt"/>
                <a:ea typeface="+mn-ea"/>
                <a:cs typeface="+mn-cs"/>
              </a:rPr>
              <a:t> a eu la chance que sa mère ait pu payer pour ses études, et plus tard, que son mari soutienne également son éducation. Elle a obtenu deux diplômes, deux maîtrises, un doctorat et un diplôme d’études supérieures. Cela a ouvert les portes d'une carrière réussie dans l'éducation et l'administration de l'Église. Elle a découvert quelles étaient les conséquences de grandir dans une famille alcoolique en lisant sur le sujet. Elle a également souffert d'une faible estime de soi et d'une dépression chronique légère. Mais elle a trouvé des réponses en consultant des conseillers et des </a:t>
            </a:r>
            <a:r>
              <a:rPr lang="fr-FR" sz="1200" kern="1200" dirty="0" err="1">
                <a:solidFill>
                  <a:schemeClr val="tx1"/>
                </a:solidFill>
                <a:effectLst/>
                <a:latin typeface="+mn-lt"/>
                <a:ea typeface="+mn-ea"/>
                <a:cs typeface="+mn-cs"/>
              </a:rPr>
              <a:t>coachs</a:t>
            </a:r>
            <a:r>
              <a:rPr lang="fr-FR" sz="1200" kern="1200" dirty="0">
                <a:solidFill>
                  <a:schemeClr val="tx1"/>
                </a:solidFill>
                <a:effectLst/>
                <a:latin typeface="+mn-lt"/>
                <a:ea typeface="+mn-ea"/>
                <a:cs typeface="+mn-cs"/>
              </a:rPr>
              <a:t>. Surtout, elle n'a jamais renoncé à prier et à chercher Dieu.</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5CE4259-AF8E-EE4E-8EE7-B58E641238DC}" type="slidenum">
              <a:rPr lang="en-US" smtClean="0"/>
              <a:t>11</a:t>
            </a:fld>
            <a:endParaRPr lang="en-US"/>
          </a:p>
        </p:txBody>
      </p:sp>
    </p:spTree>
    <p:extLst>
      <p:ext uri="{BB962C8B-B14F-4D97-AF65-F5344CB8AC3E}">
        <p14:creationId xmlns:p14="http://schemas.microsoft.com/office/powerpoint/2010/main" val="35509442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Katerina</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Katerina a épousé l'homme qui l'avait agressée. Ils ont eu trois enfants ensemble. C'était une vie très difficile, car non seulement son mari était alcoolique, mais son fils l’est devenu aussi. Elle a souffert d’une mauvaise santé pendant la majeure partie de sa vie, mais elle a réussi à se rendre jusqu'à l’âge de quatre-vingt-dix ans, donnant gloire à Dieu. Elle a toujours été fidèle à Dieu et s'est battue pour la justice. Elle a été une véritable missionnaire dans sa ville, distribuant de la littérature et prononçant des mots d'encouragement partout où elle allait. Ses filles sont devenues de fidèles disciples de Dieu et lui ont apporté beaucoup de joie. Son mari a fini par devenir croyant également. </a:t>
            </a:r>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5CE4259-AF8E-EE4E-8EE7-B58E641238DC}" type="slidenum">
              <a:rPr lang="en-US" smtClean="0"/>
              <a:t>12</a:t>
            </a:fld>
            <a:endParaRPr lang="en-US"/>
          </a:p>
        </p:txBody>
      </p:sp>
    </p:spTree>
    <p:extLst>
      <p:ext uri="{BB962C8B-B14F-4D97-AF65-F5344CB8AC3E}">
        <p14:creationId xmlns:p14="http://schemas.microsoft.com/office/powerpoint/2010/main" val="3292523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Tessa</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Tessa a cherché dans toute la littérature qu'elle pouvait trouver des façons de nourrir sa famille en cette période difficile. Elle a découvert quels aliments étaient nutritifs et disponibles à un prix raisonnable. Elle a trouvé des recettes sur la façon de préparer de tels aliments avec goût. Au lieu du lait de vache qui coûtait cher, elle a appris à faire du lait de soja. Au lieu de produits de viande coûteux, elle a appris à préparer des plats délicieux avec une variété de légumes. Elle a élevé des enfants en bonne santé et bien nourris. Ses cinq enfants sont tous de fidèles disciples de Jésus.</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5CE4259-AF8E-EE4E-8EE7-B58E641238DC}" type="slidenum">
              <a:rPr lang="en-US" smtClean="0"/>
              <a:t>13</a:t>
            </a:fld>
            <a:endParaRPr lang="en-US"/>
          </a:p>
        </p:txBody>
      </p:sp>
    </p:spTree>
    <p:extLst>
      <p:ext uri="{BB962C8B-B14F-4D97-AF65-F5344CB8AC3E}">
        <p14:creationId xmlns:p14="http://schemas.microsoft.com/office/powerpoint/2010/main" val="38581197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Jasmine</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Jasmine a trouvé des moyens de s'éduquer. Elle a continué à étudier autant qu'elle le pouvait tout en continuant à faire ses tâches familiales. Son frère aîné lui a donné des cours de mathématiques en secret. Son professeur l’a également aidé à finir son année et elle a pu monter à la classe suivante. Elle a terminé quelques années d'école élémentaire avant que la guerre n'éclate dans son pays, mettant fin à ses études. Elle a continué à lire tous les jours de sa vie. Le livre qu'elle affectionnait le plus était la Bible, son compagnon quotidien. Elle a trouvé des moyens de s'éduquer et de rester informée en écoutant la radio, par exemple. Elle a veillé à ce que ses enfants reçoivent le plus d’éducation possible, et certains d’entre eux ont pu terminer leurs études secondaires. Elle a rendu gloire à Dieu pour la sagesse dont elle a fait preuve dans ses relations avec autrui.</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5CE4259-AF8E-EE4E-8EE7-B58E641238DC}" type="slidenum">
              <a:rPr lang="en-US" smtClean="0"/>
              <a:t>14</a:t>
            </a:fld>
            <a:endParaRPr lang="en-US"/>
          </a:p>
        </p:txBody>
      </p:sp>
    </p:spTree>
    <p:extLst>
      <p:ext uri="{BB962C8B-B14F-4D97-AF65-F5344CB8AC3E}">
        <p14:creationId xmlns:p14="http://schemas.microsoft.com/office/powerpoint/2010/main" val="31719241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Options à adopter </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Maintenant, c’est le moment pour chacune de vous de choisir une ou deux des options répertoriées. Vous pourrez les adapter et les utiliser selon les suggestions du groupe,  votre propre réflexion ou la conclusion de chaque histoire. Notez-les sur la carte à votre disposition ou sur une feuille de papier vierge. Emportez la carte chez vous et placez-la quelque part où elle sera visible afin de vous servir de rappel. Puis, observez comment Dieu transformera votre douleur en bénédiction.</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5CE4259-AF8E-EE4E-8EE7-B58E641238DC}" type="slidenum">
              <a:rPr lang="en-US" smtClean="0"/>
              <a:t>15</a:t>
            </a:fld>
            <a:endParaRPr lang="en-US"/>
          </a:p>
        </p:txBody>
      </p:sp>
    </p:spTree>
    <p:extLst>
      <p:ext uri="{BB962C8B-B14F-4D97-AF65-F5344CB8AC3E}">
        <p14:creationId xmlns:p14="http://schemas.microsoft.com/office/powerpoint/2010/main" val="35464487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Temps de prière et de décision</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Passez du temps à prier (seules ou en petits groupes) afin que Dieu vous donne l’aide nécessaire pour surmonter les obstacles de votre vie, de la vie d’autres femmes et de la vie de votre communauté.</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5CE4259-AF8E-EE4E-8EE7-B58E641238DC}" type="slidenum">
              <a:rPr lang="en-US" smtClean="0"/>
              <a:t>16</a:t>
            </a:fld>
            <a:endParaRPr lang="en-US"/>
          </a:p>
        </p:txBody>
      </p:sp>
    </p:spTree>
    <p:extLst>
      <p:ext uri="{BB962C8B-B14F-4D97-AF65-F5344CB8AC3E}">
        <p14:creationId xmlns:p14="http://schemas.microsoft.com/office/powerpoint/2010/main" val="34948494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Prière</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Prions ensemble :</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Père, accorde-moi la sérénité d'accepter les choses que je ne peux pas changer, le courage de changer les choses que je peux et la sagesse de connaître la différence.</a:t>
            </a:r>
            <a:endParaRPr lang="fr-CA"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D5CE4259-AF8E-EE4E-8EE7-B58E641238DC}" type="slidenum">
              <a:rPr lang="en-US" smtClean="0"/>
              <a:t>17</a:t>
            </a:fld>
            <a:endParaRPr lang="en-US"/>
          </a:p>
        </p:txBody>
      </p:sp>
    </p:spTree>
    <p:extLst>
      <p:ext uri="{BB962C8B-B14F-4D97-AF65-F5344CB8AC3E}">
        <p14:creationId xmlns:p14="http://schemas.microsoft.com/office/powerpoint/2010/main" val="11756593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Tu connais les plans que tu as pour moi, des plans pour mon bonheur et non pour mon malheur, des plans pour me donner un avenir et une espérance. Que cette promesse se réalise dans ma vie. </a:t>
            </a:r>
          </a:p>
          <a:p>
            <a:endParaRPr lang="fr-CA" sz="1200" kern="1200" dirty="0">
              <a:solidFill>
                <a:schemeClr val="tx1"/>
              </a:solidFill>
              <a:effectLst/>
              <a:latin typeface="+mn-lt"/>
              <a:ea typeface="+mn-ea"/>
              <a:cs typeface="+mn-cs"/>
            </a:endParaRPr>
          </a:p>
          <a:p>
            <a:r>
              <a:rPr lang="fr-FR" sz="1200" kern="1200" dirty="0" err="1">
                <a:solidFill>
                  <a:schemeClr val="tx1"/>
                </a:solidFill>
                <a:effectLst/>
                <a:latin typeface="+mn-lt"/>
                <a:ea typeface="+mn-ea"/>
                <a:cs typeface="+mn-cs"/>
              </a:rPr>
              <a:t>Aide-moi</a:t>
            </a:r>
            <a:r>
              <a:rPr lang="fr-FR" sz="1200" kern="1200" dirty="0">
                <a:solidFill>
                  <a:schemeClr val="tx1"/>
                </a:solidFill>
                <a:effectLst/>
                <a:latin typeface="+mn-lt"/>
                <a:ea typeface="+mn-ea"/>
                <a:cs typeface="+mn-cs"/>
              </a:rPr>
              <a:t> à te faire confiance et à croire que tu vas transformer mes difficultés en bénédictions pour les autres.</a:t>
            </a:r>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5CE4259-AF8E-EE4E-8EE7-B58E641238DC}" type="slidenum">
              <a:rPr lang="en-US" smtClean="0"/>
              <a:t>18</a:t>
            </a:fld>
            <a:endParaRPr lang="en-US"/>
          </a:p>
        </p:txBody>
      </p:sp>
    </p:spTree>
    <p:extLst>
      <p:ext uri="{BB962C8B-B14F-4D97-AF65-F5344CB8AC3E}">
        <p14:creationId xmlns:p14="http://schemas.microsoft.com/office/powerpoint/2010/main" val="20561124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Bénédiction finale</a:t>
            </a:r>
          </a:p>
          <a:p>
            <a:r>
              <a:rPr lang="fr-FR" sz="1200" kern="1200" dirty="0">
                <a:solidFill>
                  <a:schemeClr val="tx1"/>
                </a:solidFill>
                <a:effectLst/>
                <a:latin typeface="+mn-lt"/>
                <a:ea typeface="+mn-ea"/>
                <a:cs typeface="+mn-cs"/>
              </a:rPr>
              <a:t>	</a:t>
            </a:r>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Romains 15:13</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r>
              <a:rPr lang="fr-CA" sz="1200" kern="1200" dirty="0">
                <a:solidFill>
                  <a:schemeClr val="tx1"/>
                </a:solidFill>
                <a:effectLst/>
                <a:latin typeface="+mn-lt"/>
                <a:ea typeface="+mn-ea"/>
                <a:cs typeface="+mn-cs"/>
              </a:rPr>
              <a:t>Que le Dieu de l'espérance vous remplisse de toute joie et de toute paix dans la foi, pour que vous abondiez en espérance, par la puissance du Saint Esprit ! </a:t>
            </a:r>
            <a:r>
              <a:rPr lang="fr-FR" sz="1200" kern="1200" dirty="0">
                <a:solidFill>
                  <a:schemeClr val="tx1"/>
                </a:solidFill>
                <a:effectLst/>
                <a:latin typeface="+mn-lt"/>
                <a:ea typeface="+mn-ea"/>
                <a:cs typeface="+mn-cs"/>
              </a:rPr>
              <a:t>»</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5CE4259-AF8E-EE4E-8EE7-B58E641238DC}" type="slidenum">
              <a:rPr lang="en-US" smtClean="0"/>
              <a:t>19</a:t>
            </a:fld>
            <a:endParaRPr lang="en-US"/>
          </a:p>
        </p:txBody>
      </p:sp>
    </p:spTree>
    <p:extLst>
      <p:ext uri="{BB962C8B-B14F-4D97-AF65-F5344CB8AC3E}">
        <p14:creationId xmlns:p14="http://schemas.microsoft.com/office/powerpoint/2010/main" val="3069952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Histoires courtes et discussion</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Cet après-midi, nous rencontrerons </a:t>
            </a:r>
            <a:r>
              <a:rPr lang="fr-FR" sz="1200" kern="1200" dirty="0" err="1">
                <a:solidFill>
                  <a:schemeClr val="tx1"/>
                </a:solidFill>
                <a:effectLst/>
                <a:latin typeface="+mn-lt"/>
                <a:ea typeface="+mn-ea"/>
                <a:cs typeface="+mn-cs"/>
              </a:rPr>
              <a:t>Skyla</a:t>
            </a:r>
            <a:r>
              <a:rPr lang="fr-FR" sz="1200" kern="1200" dirty="0">
                <a:solidFill>
                  <a:schemeClr val="tx1"/>
                </a:solidFill>
                <a:effectLst/>
                <a:latin typeface="+mn-lt"/>
                <a:ea typeface="+mn-ea"/>
                <a:cs typeface="+mn-cs"/>
              </a:rPr>
              <a:t>, Katerina, Tessa et Jasmine. Alors que nous écoutons leur brève histoire, servons-nous de notre expérience et de notre imagination. Cela nous aidera à réfléchir à notre propre vie et à dénicher des moyens pour surmonter les obstacles auxquels nous sommes confrontées.</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Veuillez former des groupes de 3 à 4 personnes.</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Écoutons ces histoires courtes de femmes ayant rencontré des obstacles, puis réfléchissons aux difficultés auxquelles elles ont fait face.</a:t>
            </a:r>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5CE4259-AF8E-EE4E-8EE7-B58E641238DC}" type="slidenum">
              <a:rPr lang="en-US" smtClean="0"/>
              <a:t>3</a:t>
            </a:fld>
            <a:endParaRPr lang="en-US"/>
          </a:p>
        </p:txBody>
      </p:sp>
    </p:spTree>
    <p:extLst>
      <p:ext uri="{BB962C8B-B14F-4D97-AF65-F5344CB8AC3E}">
        <p14:creationId xmlns:p14="http://schemas.microsoft.com/office/powerpoint/2010/main" val="3303214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	</a:t>
            </a:r>
            <a:endParaRPr lang="fr-CA" sz="1200" kern="1200" dirty="0">
              <a:solidFill>
                <a:schemeClr val="tx1"/>
              </a:solidFill>
              <a:effectLst/>
              <a:latin typeface="+mn-lt"/>
              <a:ea typeface="+mn-ea"/>
              <a:cs typeface="+mn-cs"/>
            </a:endParaRPr>
          </a:p>
          <a:p>
            <a:r>
              <a:rPr lang="fr-FR" sz="1200" kern="1200" dirty="0" err="1">
                <a:solidFill>
                  <a:schemeClr val="tx1"/>
                </a:solidFill>
                <a:effectLst/>
                <a:latin typeface="+mn-lt"/>
                <a:ea typeface="+mn-ea"/>
                <a:cs typeface="+mn-cs"/>
              </a:rPr>
              <a:t>Skyla</a:t>
            </a:r>
            <a:r>
              <a:rPr lang="fr-FR" sz="1200" kern="1200" dirty="0">
                <a:solidFill>
                  <a:schemeClr val="tx1"/>
                </a:solidFill>
                <a:effectLst/>
                <a:latin typeface="+mn-lt"/>
                <a:ea typeface="+mn-ea"/>
                <a:cs typeface="+mn-cs"/>
              </a:rPr>
              <a:t> a grandi dans une famille où son père et son frère étaient alcooliques. C'était une famille très pauvre vivant en pleine ville. Sa mère allait au marché à l’heure de la fermeture afin d’acheter des produits à prix réduit ou pour obtenir gratuitement des fruits et légumes endommagés pour nourrir la famille. En grandissant, </a:t>
            </a:r>
            <a:r>
              <a:rPr lang="fr-FR" sz="1200" kern="1200" dirty="0" err="1">
                <a:solidFill>
                  <a:schemeClr val="tx1"/>
                </a:solidFill>
                <a:effectLst/>
                <a:latin typeface="+mn-lt"/>
                <a:ea typeface="+mn-ea"/>
                <a:cs typeface="+mn-cs"/>
              </a:rPr>
              <a:t>Skyla</a:t>
            </a:r>
            <a:r>
              <a:rPr lang="fr-FR" sz="1200" kern="1200" dirty="0">
                <a:solidFill>
                  <a:schemeClr val="tx1"/>
                </a:solidFill>
                <a:effectLst/>
                <a:latin typeface="+mn-lt"/>
                <a:ea typeface="+mn-ea"/>
                <a:cs typeface="+mn-cs"/>
              </a:rPr>
              <a:t> a fait face à l'humiliation et aux abus en raison de sa situation familiale.</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En petits groupes de 3 à 4 personnes, réfléchissez aux difficultés que </a:t>
            </a:r>
            <a:r>
              <a:rPr lang="fr-FR" sz="1200" kern="1200" dirty="0" err="1">
                <a:solidFill>
                  <a:schemeClr val="tx1"/>
                </a:solidFill>
                <a:effectLst/>
                <a:latin typeface="+mn-lt"/>
                <a:ea typeface="+mn-ea"/>
                <a:cs typeface="+mn-cs"/>
              </a:rPr>
              <a:t>Skyla</a:t>
            </a:r>
            <a:r>
              <a:rPr lang="fr-FR" sz="1200" kern="1200" dirty="0">
                <a:solidFill>
                  <a:schemeClr val="tx1"/>
                </a:solidFill>
                <a:effectLst/>
                <a:latin typeface="+mn-lt"/>
                <a:ea typeface="+mn-ea"/>
                <a:cs typeface="+mn-cs"/>
              </a:rPr>
              <a:t> pourrait rencontrer à l’âge adulte en raison de sa situation</a:t>
            </a:r>
            <a:r>
              <a:rPr lang="fr-FR" sz="1200" kern="1200" baseline="0" dirty="0">
                <a:solidFill>
                  <a:schemeClr val="tx1"/>
                </a:solidFill>
                <a:effectLst/>
                <a:latin typeface="+mn-lt"/>
                <a:ea typeface="+mn-ea"/>
                <a:cs typeface="+mn-cs"/>
              </a:rPr>
              <a:t> familiale</a:t>
            </a:r>
            <a:r>
              <a:rPr lang="fr-FR" sz="1200" kern="1200" dirty="0">
                <a:solidFill>
                  <a:schemeClr val="tx1"/>
                </a:solidFill>
                <a:effectLst/>
                <a:latin typeface="+mn-lt"/>
                <a:ea typeface="+mn-ea"/>
                <a:cs typeface="+mn-cs"/>
              </a:rPr>
              <a:t>. </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5CE4259-AF8E-EE4E-8EE7-B58E641238DC}" type="slidenum">
              <a:rPr lang="en-US" smtClean="0"/>
              <a:t>4</a:t>
            </a:fld>
            <a:endParaRPr lang="en-US"/>
          </a:p>
        </p:txBody>
      </p:sp>
    </p:spTree>
    <p:extLst>
      <p:ext uri="{BB962C8B-B14F-4D97-AF65-F5344CB8AC3E}">
        <p14:creationId xmlns:p14="http://schemas.microsoft.com/office/powerpoint/2010/main" val="23111409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Katerina</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Katerina était une jeune femme qui avait des plans pour sa vie. Elle a dû quitter son village car le travail y était trop difficile pour sa santé fragile. Elle est arrivée en ville, a trouvé du travail et un appartement. Tout semblait se dérouler selon ses plans jusqu'au jour où un jeune homme l’a suivie jusque dans son appartement. Il s’y est introduit de force et l’a violée malgré ses protestations. Suite à cela, elle est tombée enceinte.</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En petits groupes de 3 ou 4, réfléchissez aux difficultés que Katerina pourrait rencontrer dans sa vie en raison de cette expérience.</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5CE4259-AF8E-EE4E-8EE7-B58E641238DC}" type="slidenum">
              <a:rPr lang="en-US" smtClean="0"/>
              <a:t>5</a:t>
            </a:fld>
            <a:endParaRPr lang="en-US"/>
          </a:p>
        </p:txBody>
      </p:sp>
    </p:spTree>
    <p:extLst>
      <p:ext uri="{BB962C8B-B14F-4D97-AF65-F5344CB8AC3E}">
        <p14:creationId xmlns:p14="http://schemas.microsoft.com/office/powerpoint/2010/main" val="4088682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Tessa</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Juste au moment où Tessa et son mari ont commencé à être financièrement stables et prospères, le pays a été plongé dans une crise économique. La valeur de l'argent diminuait de jour en jour. C’était une situation très difficile pour eux car ils avaient cinq enfants à nourrir. Ce qui constituait autrefois l’argent du lait et du pain devait désormais couvrir tous les besoins alimentaires.</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En petits groupes de 3 à 4, réfléchissez aux difficultés que Tessa pourrait rencontrer au sein de cette calamité.  </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5CE4259-AF8E-EE4E-8EE7-B58E641238DC}" type="slidenum">
              <a:rPr lang="en-US" smtClean="0"/>
              <a:t>6</a:t>
            </a:fld>
            <a:endParaRPr lang="en-US"/>
          </a:p>
        </p:txBody>
      </p:sp>
    </p:spTree>
    <p:extLst>
      <p:ext uri="{BB962C8B-B14F-4D97-AF65-F5344CB8AC3E}">
        <p14:creationId xmlns:p14="http://schemas.microsoft.com/office/powerpoint/2010/main" val="35792324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Jasmine</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Jasmine aimait beaucoup aller à l'école même si c'était loin. Par contre, ses parents voulaient qu'elle aide à la ferme au lieu de passer son temps à lire et à faire ses devoirs. Elle avait pour tâche de s'occuper des animaux de la ferme et de tricoter des chaussettes pour la famille. Résultat, ses notes scolaires ont chuté et elle allait bientôt prendre tant de retard qu’il lui faudrait redoubler ou arrêter complètement l'école.</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En petits groupes de 3 à 4 personnes, réfléchissez aux difficultés que Jasmine a rencontrées à l'époque et aux conséquences potentielles qu’elle pourrait vivre plus tard en raison de son éducation tardive ?</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5CE4259-AF8E-EE4E-8EE7-B58E641238DC}" type="slidenum">
              <a:rPr lang="en-US" smtClean="0"/>
              <a:t>7</a:t>
            </a:fld>
            <a:endParaRPr lang="en-US"/>
          </a:p>
        </p:txBody>
      </p:sp>
    </p:spTree>
    <p:extLst>
      <p:ext uri="{BB962C8B-B14F-4D97-AF65-F5344CB8AC3E}">
        <p14:creationId xmlns:p14="http://schemas.microsoft.com/office/powerpoint/2010/main" val="1790353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Prière et réflexion</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Passez 10 minutes en prière et en réflexion sur les obstacles auxquels vous êtes personnellement confrontées ou sur ceux auxquels votre communauté est confrontée. Faites une liste de ces défis et problèmes.</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5CE4259-AF8E-EE4E-8EE7-B58E641238DC}" type="slidenum">
              <a:rPr lang="en-US" smtClean="0"/>
              <a:t>8</a:t>
            </a:fld>
            <a:endParaRPr lang="en-US"/>
          </a:p>
        </p:txBody>
      </p:sp>
    </p:spTree>
    <p:extLst>
      <p:ext uri="{BB962C8B-B14F-4D97-AF65-F5344CB8AC3E}">
        <p14:creationId xmlns:p14="http://schemas.microsoft.com/office/powerpoint/2010/main" val="1887948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Étapes pour surmonter les obstacles</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En petits groupes de 3 à 4 personnes, discutez des options possibles pour surmonter les obstacles auxquels les quatre femmes ont été confrontées. Dressez une liste de ces options.</a:t>
            </a:r>
            <a:endParaRPr lang="fr-CA"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D5CE4259-AF8E-EE4E-8EE7-B58E641238DC}" type="slidenum">
              <a:rPr lang="en-US" smtClean="0"/>
              <a:t>9</a:t>
            </a:fld>
            <a:endParaRPr lang="en-US"/>
          </a:p>
        </p:txBody>
      </p:sp>
    </p:spTree>
    <p:extLst>
      <p:ext uri="{BB962C8B-B14F-4D97-AF65-F5344CB8AC3E}">
        <p14:creationId xmlns:p14="http://schemas.microsoft.com/office/powerpoint/2010/main" val="23843893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Avec le groupe entier, partagez les options suggérées par chaque équipe. Faites une liste de toutes les suggestions apportées. </a:t>
            </a:r>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La fin de l'histoire</a:t>
            </a:r>
          </a:p>
          <a:p>
            <a:endParaRPr lang="fr-CA"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Aimeriez-vous savoir ce qui est arrivé à chacune des femmes et comment elles ont surmonté leurs obstacles ?</a:t>
            </a:r>
            <a:endParaRPr lang="fr-CA"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5CE4259-AF8E-EE4E-8EE7-B58E641238DC}" type="slidenum">
              <a:rPr lang="en-US" smtClean="0"/>
              <a:t>10</a:t>
            </a:fld>
            <a:endParaRPr lang="en-US"/>
          </a:p>
        </p:txBody>
      </p:sp>
    </p:spTree>
    <p:extLst>
      <p:ext uri="{BB962C8B-B14F-4D97-AF65-F5344CB8AC3E}">
        <p14:creationId xmlns:p14="http://schemas.microsoft.com/office/powerpoint/2010/main" val="5474075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5CF6F-6ABA-354A-B525-A382693B19F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1C6647B-4A2B-A444-BE4F-87D72CE22D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660501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D5249-1414-8F49-BFB9-9D15ABE52F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B69ED7A-002E-A14E-AE1F-4FE6B452F4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9F461EB-6F56-DE43-A7C8-4C44FE9F35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FA9E1E-7117-1944-BD6D-84A13B375892}"/>
              </a:ext>
            </a:extLst>
          </p:cNvPr>
          <p:cNvSpPr>
            <a:spLocks noGrp="1"/>
          </p:cNvSpPr>
          <p:nvPr>
            <p:ph type="dt" sz="half" idx="10"/>
          </p:nvPr>
        </p:nvSpPr>
        <p:spPr>
          <a:xfrm>
            <a:off x="838200" y="6356350"/>
            <a:ext cx="2743200" cy="365125"/>
          </a:xfrm>
          <a:prstGeom prst="rect">
            <a:avLst/>
          </a:prstGeom>
        </p:spPr>
        <p:txBody>
          <a:bodyPr/>
          <a:lstStyle/>
          <a:p>
            <a:fld id="{8DEC8BEE-09BD-274B-8203-605F326AB335}" type="datetimeFigureOut">
              <a:rPr lang="en-US" smtClean="0"/>
              <a:t>2/18/21</a:t>
            </a:fld>
            <a:endParaRPr lang="en-US"/>
          </a:p>
        </p:txBody>
      </p:sp>
      <p:sp>
        <p:nvSpPr>
          <p:cNvPr id="6" name="Footer Placeholder 5">
            <a:extLst>
              <a:ext uri="{FF2B5EF4-FFF2-40B4-BE49-F238E27FC236}">
                <a16:creationId xmlns:a16="http://schemas.microsoft.com/office/drawing/2014/main" id="{A6EEC74E-FC80-5548-B542-B351D4FFD55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C4DC3491-D0B3-7B43-B47C-6C13153FF98B}"/>
              </a:ext>
            </a:extLst>
          </p:cNvPr>
          <p:cNvSpPr>
            <a:spLocks noGrp="1"/>
          </p:cNvSpPr>
          <p:nvPr>
            <p:ph type="sldNum" sz="quarter" idx="12"/>
          </p:nvPr>
        </p:nvSpPr>
        <p:spPr>
          <a:xfrm>
            <a:off x="8610600" y="6356350"/>
            <a:ext cx="2743200" cy="365125"/>
          </a:xfrm>
          <a:prstGeom prst="rect">
            <a:avLst/>
          </a:prstGeom>
        </p:spPr>
        <p:txBody>
          <a:bodyPr/>
          <a:lstStyle/>
          <a:p>
            <a:fld id="{4F884D33-9DB7-AD4A-9E46-FD9BA5EED71C}" type="slidenum">
              <a:rPr lang="en-US" smtClean="0"/>
              <a:t>‹N°›</a:t>
            </a:fld>
            <a:endParaRPr lang="en-US"/>
          </a:p>
        </p:txBody>
      </p:sp>
    </p:spTree>
    <p:extLst>
      <p:ext uri="{BB962C8B-B14F-4D97-AF65-F5344CB8AC3E}">
        <p14:creationId xmlns:p14="http://schemas.microsoft.com/office/powerpoint/2010/main" val="2800429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1522E-012E-2A41-B49E-C5CD2F9235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66D535E-2CBE-6341-8B88-39C3AD1233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17FC277-7B55-D64B-88B9-1EFE99C7C3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DBE385-2A0B-2841-B9AE-12F5FE37036F}"/>
              </a:ext>
            </a:extLst>
          </p:cNvPr>
          <p:cNvSpPr>
            <a:spLocks noGrp="1"/>
          </p:cNvSpPr>
          <p:nvPr>
            <p:ph type="dt" sz="half" idx="10"/>
          </p:nvPr>
        </p:nvSpPr>
        <p:spPr>
          <a:xfrm>
            <a:off x="838200" y="6356350"/>
            <a:ext cx="2743200" cy="365125"/>
          </a:xfrm>
          <a:prstGeom prst="rect">
            <a:avLst/>
          </a:prstGeom>
        </p:spPr>
        <p:txBody>
          <a:bodyPr/>
          <a:lstStyle/>
          <a:p>
            <a:fld id="{8DEC8BEE-09BD-274B-8203-605F326AB335}" type="datetimeFigureOut">
              <a:rPr lang="en-US" smtClean="0"/>
              <a:t>2/18/21</a:t>
            </a:fld>
            <a:endParaRPr lang="en-US"/>
          </a:p>
        </p:txBody>
      </p:sp>
      <p:sp>
        <p:nvSpPr>
          <p:cNvPr id="6" name="Footer Placeholder 5">
            <a:extLst>
              <a:ext uri="{FF2B5EF4-FFF2-40B4-BE49-F238E27FC236}">
                <a16:creationId xmlns:a16="http://schemas.microsoft.com/office/drawing/2014/main" id="{FAD1DAFA-02CF-BA4B-8CD3-F453E89E007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47BFF557-8540-3349-B2B4-7C9555C3653D}"/>
              </a:ext>
            </a:extLst>
          </p:cNvPr>
          <p:cNvSpPr>
            <a:spLocks noGrp="1"/>
          </p:cNvSpPr>
          <p:nvPr>
            <p:ph type="sldNum" sz="quarter" idx="12"/>
          </p:nvPr>
        </p:nvSpPr>
        <p:spPr>
          <a:xfrm>
            <a:off x="8610600" y="6356350"/>
            <a:ext cx="2743200" cy="365125"/>
          </a:xfrm>
          <a:prstGeom prst="rect">
            <a:avLst/>
          </a:prstGeom>
        </p:spPr>
        <p:txBody>
          <a:bodyPr/>
          <a:lstStyle/>
          <a:p>
            <a:fld id="{4F884D33-9DB7-AD4A-9E46-FD9BA5EED71C}" type="slidenum">
              <a:rPr lang="en-US" smtClean="0"/>
              <a:t>‹N°›</a:t>
            </a:fld>
            <a:endParaRPr lang="en-US"/>
          </a:p>
        </p:txBody>
      </p:sp>
    </p:spTree>
    <p:extLst>
      <p:ext uri="{BB962C8B-B14F-4D97-AF65-F5344CB8AC3E}">
        <p14:creationId xmlns:p14="http://schemas.microsoft.com/office/powerpoint/2010/main" val="42463366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CD2DF-929C-9741-BF15-03C69FD0CF3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81737C-301E-E946-987A-EC2AD369813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A26852-FCC2-534F-AD05-B2389283CA26}"/>
              </a:ext>
            </a:extLst>
          </p:cNvPr>
          <p:cNvSpPr>
            <a:spLocks noGrp="1"/>
          </p:cNvSpPr>
          <p:nvPr>
            <p:ph type="dt" sz="half" idx="10"/>
          </p:nvPr>
        </p:nvSpPr>
        <p:spPr>
          <a:xfrm>
            <a:off x="838200" y="6356350"/>
            <a:ext cx="2743200" cy="365125"/>
          </a:xfrm>
          <a:prstGeom prst="rect">
            <a:avLst/>
          </a:prstGeom>
        </p:spPr>
        <p:txBody>
          <a:bodyPr/>
          <a:lstStyle/>
          <a:p>
            <a:fld id="{8DEC8BEE-09BD-274B-8203-605F326AB335}" type="datetimeFigureOut">
              <a:rPr lang="en-US" smtClean="0"/>
              <a:t>2/18/21</a:t>
            </a:fld>
            <a:endParaRPr lang="en-US"/>
          </a:p>
        </p:txBody>
      </p:sp>
      <p:sp>
        <p:nvSpPr>
          <p:cNvPr id="5" name="Footer Placeholder 4">
            <a:extLst>
              <a:ext uri="{FF2B5EF4-FFF2-40B4-BE49-F238E27FC236}">
                <a16:creationId xmlns:a16="http://schemas.microsoft.com/office/drawing/2014/main" id="{62C1DFE9-B9B0-8249-8C61-9117F020F50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22C6F74-E116-B644-9FB6-6DC95E58536E}"/>
              </a:ext>
            </a:extLst>
          </p:cNvPr>
          <p:cNvSpPr>
            <a:spLocks noGrp="1"/>
          </p:cNvSpPr>
          <p:nvPr>
            <p:ph type="sldNum" sz="quarter" idx="12"/>
          </p:nvPr>
        </p:nvSpPr>
        <p:spPr>
          <a:xfrm>
            <a:off x="8610600" y="6356350"/>
            <a:ext cx="2743200" cy="365125"/>
          </a:xfrm>
          <a:prstGeom prst="rect">
            <a:avLst/>
          </a:prstGeom>
        </p:spPr>
        <p:txBody>
          <a:bodyPr/>
          <a:lstStyle/>
          <a:p>
            <a:fld id="{4F884D33-9DB7-AD4A-9E46-FD9BA5EED71C}" type="slidenum">
              <a:rPr lang="en-US" smtClean="0"/>
              <a:t>‹N°›</a:t>
            </a:fld>
            <a:endParaRPr lang="en-US"/>
          </a:p>
        </p:txBody>
      </p:sp>
    </p:spTree>
    <p:extLst>
      <p:ext uri="{BB962C8B-B14F-4D97-AF65-F5344CB8AC3E}">
        <p14:creationId xmlns:p14="http://schemas.microsoft.com/office/powerpoint/2010/main" val="21139493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63212C-2359-7649-9995-D35D9BEF180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0449C60-8E77-524D-A063-3B49ACE8D7A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B950FD-15DD-B542-84DF-9809DFB58087}"/>
              </a:ext>
            </a:extLst>
          </p:cNvPr>
          <p:cNvSpPr>
            <a:spLocks noGrp="1"/>
          </p:cNvSpPr>
          <p:nvPr>
            <p:ph type="dt" sz="half" idx="10"/>
          </p:nvPr>
        </p:nvSpPr>
        <p:spPr>
          <a:xfrm>
            <a:off x="838200" y="6356350"/>
            <a:ext cx="2743200" cy="365125"/>
          </a:xfrm>
          <a:prstGeom prst="rect">
            <a:avLst/>
          </a:prstGeom>
        </p:spPr>
        <p:txBody>
          <a:bodyPr/>
          <a:lstStyle/>
          <a:p>
            <a:fld id="{8DEC8BEE-09BD-274B-8203-605F326AB335}" type="datetimeFigureOut">
              <a:rPr lang="en-US" smtClean="0"/>
              <a:t>2/18/21</a:t>
            </a:fld>
            <a:endParaRPr lang="en-US"/>
          </a:p>
        </p:txBody>
      </p:sp>
      <p:sp>
        <p:nvSpPr>
          <p:cNvPr id="5" name="Footer Placeholder 4">
            <a:extLst>
              <a:ext uri="{FF2B5EF4-FFF2-40B4-BE49-F238E27FC236}">
                <a16:creationId xmlns:a16="http://schemas.microsoft.com/office/drawing/2014/main" id="{BC2EAAEA-5A92-184C-A019-CA8ED995E0E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08A1D35E-41A3-E748-95EC-DD73B33F0B7E}"/>
              </a:ext>
            </a:extLst>
          </p:cNvPr>
          <p:cNvSpPr>
            <a:spLocks noGrp="1"/>
          </p:cNvSpPr>
          <p:nvPr>
            <p:ph type="sldNum" sz="quarter" idx="12"/>
          </p:nvPr>
        </p:nvSpPr>
        <p:spPr>
          <a:xfrm>
            <a:off x="8610600" y="6356350"/>
            <a:ext cx="2743200" cy="365125"/>
          </a:xfrm>
          <a:prstGeom prst="rect">
            <a:avLst/>
          </a:prstGeom>
        </p:spPr>
        <p:txBody>
          <a:bodyPr/>
          <a:lstStyle/>
          <a:p>
            <a:fld id="{4F884D33-9DB7-AD4A-9E46-FD9BA5EED71C}" type="slidenum">
              <a:rPr lang="en-US" smtClean="0"/>
              <a:t>‹N°›</a:t>
            </a:fld>
            <a:endParaRPr lang="en-US"/>
          </a:p>
        </p:txBody>
      </p:sp>
    </p:spTree>
    <p:extLst>
      <p:ext uri="{BB962C8B-B14F-4D97-AF65-F5344CB8AC3E}">
        <p14:creationId xmlns:p14="http://schemas.microsoft.com/office/powerpoint/2010/main" val="1643082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5CF6F-6ABA-354A-B525-A382693B19F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1C6647B-4A2B-A444-BE4F-87D72CE22D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446290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4B528-CA75-1F4C-B33E-3D26C1D69F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E58484-0B19-A640-B538-4F07FF354F8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95149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4B528-CA75-1F4C-B33E-3D26C1D69F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E58484-0B19-A640-B538-4F07FF354F8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37091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4B528-CA75-1F4C-B33E-3D26C1D69F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E58484-0B19-A640-B538-4F07FF354F8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45552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A80FC-A91C-1641-A167-46E73B4B233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D2DB4A-3333-6843-B0AA-9010D99A6B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D3344AF-B973-EC4C-98B3-7EA28607678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3A3F1F-7B54-ED46-8420-16E7BF71723B}"/>
              </a:ext>
            </a:extLst>
          </p:cNvPr>
          <p:cNvSpPr>
            <a:spLocks noGrp="1"/>
          </p:cNvSpPr>
          <p:nvPr>
            <p:ph type="dt" sz="half" idx="10"/>
          </p:nvPr>
        </p:nvSpPr>
        <p:spPr>
          <a:xfrm>
            <a:off x="838200" y="6356350"/>
            <a:ext cx="2743200" cy="365125"/>
          </a:xfrm>
          <a:prstGeom prst="rect">
            <a:avLst/>
          </a:prstGeom>
        </p:spPr>
        <p:txBody>
          <a:bodyPr/>
          <a:lstStyle/>
          <a:p>
            <a:fld id="{8DEC8BEE-09BD-274B-8203-605F326AB335}" type="datetimeFigureOut">
              <a:rPr lang="en-US" smtClean="0"/>
              <a:t>2/18/21</a:t>
            </a:fld>
            <a:endParaRPr lang="en-US"/>
          </a:p>
        </p:txBody>
      </p:sp>
      <p:sp>
        <p:nvSpPr>
          <p:cNvPr id="6" name="Footer Placeholder 5">
            <a:extLst>
              <a:ext uri="{FF2B5EF4-FFF2-40B4-BE49-F238E27FC236}">
                <a16:creationId xmlns:a16="http://schemas.microsoft.com/office/drawing/2014/main" id="{18F72B24-B9CE-D94C-A434-F049019CCC1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220FA032-7DD3-FE49-BB08-982C32FCF49A}"/>
              </a:ext>
            </a:extLst>
          </p:cNvPr>
          <p:cNvSpPr>
            <a:spLocks noGrp="1"/>
          </p:cNvSpPr>
          <p:nvPr>
            <p:ph type="sldNum" sz="quarter" idx="12"/>
          </p:nvPr>
        </p:nvSpPr>
        <p:spPr>
          <a:xfrm>
            <a:off x="8610600" y="6356350"/>
            <a:ext cx="2743200" cy="365125"/>
          </a:xfrm>
          <a:prstGeom prst="rect">
            <a:avLst/>
          </a:prstGeom>
        </p:spPr>
        <p:txBody>
          <a:bodyPr/>
          <a:lstStyle/>
          <a:p>
            <a:fld id="{4F884D33-9DB7-AD4A-9E46-FD9BA5EED71C}" type="slidenum">
              <a:rPr lang="en-US" smtClean="0"/>
              <a:t>‹N°›</a:t>
            </a:fld>
            <a:endParaRPr lang="en-US"/>
          </a:p>
        </p:txBody>
      </p:sp>
    </p:spTree>
    <p:extLst>
      <p:ext uri="{BB962C8B-B14F-4D97-AF65-F5344CB8AC3E}">
        <p14:creationId xmlns:p14="http://schemas.microsoft.com/office/powerpoint/2010/main" val="1704191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E48B0-FC4F-204C-85FC-69C8013730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FCA4FF-2057-4342-98D2-188FE44DC5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E2EF37-1313-D34D-B7EF-90989E8F65E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3EA79C4-A164-5245-B10D-2D97BF7045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EA95F56-B3FD-3846-AAE9-B374982F1ED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802EF5-0D13-2B42-BB7A-6019CA8D8827}"/>
              </a:ext>
            </a:extLst>
          </p:cNvPr>
          <p:cNvSpPr>
            <a:spLocks noGrp="1"/>
          </p:cNvSpPr>
          <p:nvPr>
            <p:ph type="dt" sz="half" idx="10"/>
          </p:nvPr>
        </p:nvSpPr>
        <p:spPr>
          <a:xfrm>
            <a:off x="838200" y="6356350"/>
            <a:ext cx="2743200" cy="365125"/>
          </a:xfrm>
          <a:prstGeom prst="rect">
            <a:avLst/>
          </a:prstGeom>
        </p:spPr>
        <p:txBody>
          <a:bodyPr/>
          <a:lstStyle/>
          <a:p>
            <a:fld id="{8DEC8BEE-09BD-274B-8203-605F326AB335}" type="datetimeFigureOut">
              <a:rPr lang="en-US" smtClean="0"/>
              <a:t>2/18/21</a:t>
            </a:fld>
            <a:endParaRPr lang="en-US"/>
          </a:p>
        </p:txBody>
      </p:sp>
      <p:sp>
        <p:nvSpPr>
          <p:cNvPr id="8" name="Footer Placeholder 7">
            <a:extLst>
              <a:ext uri="{FF2B5EF4-FFF2-40B4-BE49-F238E27FC236}">
                <a16:creationId xmlns:a16="http://schemas.microsoft.com/office/drawing/2014/main" id="{678871C6-FB83-694A-9183-F22B02C2015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A71BD453-A490-D84F-AF26-E6DFAD896FBD}"/>
              </a:ext>
            </a:extLst>
          </p:cNvPr>
          <p:cNvSpPr>
            <a:spLocks noGrp="1"/>
          </p:cNvSpPr>
          <p:nvPr>
            <p:ph type="sldNum" sz="quarter" idx="12"/>
          </p:nvPr>
        </p:nvSpPr>
        <p:spPr>
          <a:xfrm>
            <a:off x="8610600" y="6356350"/>
            <a:ext cx="2743200" cy="365125"/>
          </a:xfrm>
          <a:prstGeom prst="rect">
            <a:avLst/>
          </a:prstGeom>
        </p:spPr>
        <p:txBody>
          <a:bodyPr/>
          <a:lstStyle/>
          <a:p>
            <a:fld id="{4F884D33-9DB7-AD4A-9E46-FD9BA5EED71C}" type="slidenum">
              <a:rPr lang="en-US" smtClean="0"/>
              <a:t>‹N°›</a:t>
            </a:fld>
            <a:endParaRPr lang="en-US"/>
          </a:p>
        </p:txBody>
      </p:sp>
    </p:spTree>
    <p:extLst>
      <p:ext uri="{BB962C8B-B14F-4D97-AF65-F5344CB8AC3E}">
        <p14:creationId xmlns:p14="http://schemas.microsoft.com/office/powerpoint/2010/main" val="573994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65E24-6D1F-2447-BEF5-06D9B280E98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53D846E-C243-404F-BE31-C021AC99F4A5}"/>
              </a:ext>
            </a:extLst>
          </p:cNvPr>
          <p:cNvSpPr>
            <a:spLocks noGrp="1"/>
          </p:cNvSpPr>
          <p:nvPr>
            <p:ph type="dt" sz="half" idx="10"/>
          </p:nvPr>
        </p:nvSpPr>
        <p:spPr>
          <a:xfrm>
            <a:off x="838200" y="6356350"/>
            <a:ext cx="2743200" cy="365125"/>
          </a:xfrm>
          <a:prstGeom prst="rect">
            <a:avLst/>
          </a:prstGeom>
        </p:spPr>
        <p:txBody>
          <a:bodyPr/>
          <a:lstStyle/>
          <a:p>
            <a:fld id="{8DEC8BEE-09BD-274B-8203-605F326AB335}" type="datetimeFigureOut">
              <a:rPr lang="en-US" smtClean="0"/>
              <a:t>2/18/21</a:t>
            </a:fld>
            <a:endParaRPr lang="en-US"/>
          </a:p>
        </p:txBody>
      </p:sp>
      <p:sp>
        <p:nvSpPr>
          <p:cNvPr id="4" name="Footer Placeholder 3">
            <a:extLst>
              <a:ext uri="{FF2B5EF4-FFF2-40B4-BE49-F238E27FC236}">
                <a16:creationId xmlns:a16="http://schemas.microsoft.com/office/drawing/2014/main" id="{506A1717-0977-A24E-A1A2-A960D3E7066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C2A3AB7D-14A9-1C47-9A6A-776E44781FFC}"/>
              </a:ext>
            </a:extLst>
          </p:cNvPr>
          <p:cNvSpPr>
            <a:spLocks noGrp="1"/>
          </p:cNvSpPr>
          <p:nvPr>
            <p:ph type="sldNum" sz="quarter" idx="12"/>
          </p:nvPr>
        </p:nvSpPr>
        <p:spPr>
          <a:xfrm>
            <a:off x="8610600" y="6356350"/>
            <a:ext cx="2743200" cy="365125"/>
          </a:xfrm>
          <a:prstGeom prst="rect">
            <a:avLst/>
          </a:prstGeom>
        </p:spPr>
        <p:txBody>
          <a:bodyPr/>
          <a:lstStyle/>
          <a:p>
            <a:fld id="{4F884D33-9DB7-AD4A-9E46-FD9BA5EED71C}" type="slidenum">
              <a:rPr lang="en-US" smtClean="0"/>
              <a:t>‹N°›</a:t>
            </a:fld>
            <a:endParaRPr lang="en-US"/>
          </a:p>
        </p:txBody>
      </p:sp>
    </p:spTree>
    <p:extLst>
      <p:ext uri="{BB962C8B-B14F-4D97-AF65-F5344CB8AC3E}">
        <p14:creationId xmlns:p14="http://schemas.microsoft.com/office/powerpoint/2010/main" val="2511849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FABD08-AF84-DF42-9EB7-B68EB4D27CD5}"/>
              </a:ext>
            </a:extLst>
          </p:cNvPr>
          <p:cNvSpPr>
            <a:spLocks noGrp="1"/>
          </p:cNvSpPr>
          <p:nvPr>
            <p:ph type="dt" sz="half" idx="10"/>
          </p:nvPr>
        </p:nvSpPr>
        <p:spPr>
          <a:xfrm>
            <a:off x="838200" y="6356350"/>
            <a:ext cx="2743200" cy="365125"/>
          </a:xfrm>
          <a:prstGeom prst="rect">
            <a:avLst/>
          </a:prstGeom>
        </p:spPr>
        <p:txBody>
          <a:bodyPr/>
          <a:lstStyle/>
          <a:p>
            <a:fld id="{8DEC8BEE-09BD-274B-8203-605F326AB335}" type="datetimeFigureOut">
              <a:rPr lang="en-US" smtClean="0"/>
              <a:t>2/18/21</a:t>
            </a:fld>
            <a:endParaRPr lang="en-US"/>
          </a:p>
        </p:txBody>
      </p:sp>
      <p:sp>
        <p:nvSpPr>
          <p:cNvPr id="3" name="Footer Placeholder 2">
            <a:extLst>
              <a:ext uri="{FF2B5EF4-FFF2-40B4-BE49-F238E27FC236}">
                <a16:creationId xmlns:a16="http://schemas.microsoft.com/office/drawing/2014/main" id="{DB736E27-72B5-4541-9CFB-084E54E1159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750BCC02-7E61-A646-857B-E6F065A721FC}"/>
              </a:ext>
            </a:extLst>
          </p:cNvPr>
          <p:cNvSpPr>
            <a:spLocks noGrp="1"/>
          </p:cNvSpPr>
          <p:nvPr>
            <p:ph type="sldNum" sz="quarter" idx="12"/>
          </p:nvPr>
        </p:nvSpPr>
        <p:spPr>
          <a:xfrm>
            <a:off x="8610600" y="6356350"/>
            <a:ext cx="2743200" cy="365125"/>
          </a:xfrm>
          <a:prstGeom prst="rect">
            <a:avLst/>
          </a:prstGeom>
        </p:spPr>
        <p:txBody>
          <a:bodyPr/>
          <a:lstStyle/>
          <a:p>
            <a:fld id="{4F884D33-9DB7-AD4A-9E46-FD9BA5EED71C}" type="slidenum">
              <a:rPr lang="en-US" smtClean="0"/>
              <a:t>‹N°›</a:t>
            </a:fld>
            <a:endParaRPr lang="en-US"/>
          </a:p>
        </p:txBody>
      </p:sp>
    </p:spTree>
    <p:extLst>
      <p:ext uri="{BB962C8B-B14F-4D97-AF65-F5344CB8AC3E}">
        <p14:creationId xmlns:p14="http://schemas.microsoft.com/office/powerpoint/2010/main" val="2430874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398774-2592-8847-8280-863C1FDF4A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FF3B534-6715-A440-A326-0F337DD800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75996938"/>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0" r:id="rId3"/>
    <p:sldLayoutId id="2147483661" r:id="rId4"/>
    <p:sldLayoutId id="2147483660"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4.xml"/><Relationship Id="rId1" Type="http://schemas.openxmlformats.org/officeDocument/2006/relationships/slideLayout" Target="../slideLayouts/slideLayout5.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52" name="Rectangle 79">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6" descr="toddler's standing in front of beige concrete stair">
            <a:extLst>
              <a:ext uri="{FF2B5EF4-FFF2-40B4-BE49-F238E27FC236}">
                <a16:creationId xmlns:a16="http://schemas.microsoft.com/office/drawing/2014/main" id="{21B06B93-CAE8-F944-BC12-092A7666534C}"/>
              </a:ext>
            </a:extLst>
          </p:cNvPr>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a:stretch/>
        </p:blipFill>
        <p:spPr bwMode="auto">
          <a:xfrm>
            <a:off x="20" y="10"/>
            <a:ext cx="8555716" cy="6857990"/>
          </a:xfrm>
          <a:prstGeom prst="rect">
            <a:avLst/>
          </a:prstGeom>
          <a:extLst>
            <a:ext uri="{909E8E84-426E-40DD-AFC4-6F175D3DCCD1}">
              <a14:hiddenFill xmlns:a14="http://schemas.microsoft.com/office/drawing/2010/main">
                <a:solidFill>
                  <a:srgbClr val="FFFFFF"/>
                </a:solidFill>
              </a14:hiddenFill>
            </a:ext>
          </a:extLst>
        </p:spPr>
      </p:pic>
      <p:sp>
        <p:nvSpPr>
          <p:cNvPr id="1053" name="Rectangle 81">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1BF5B78-1E51-F94C-AD98-2545AFFCE47C}"/>
              </a:ext>
            </a:extLst>
          </p:cNvPr>
          <p:cNvSpPr>
            <a:spLocks noGrp="1"/>
          </p:cNvSpPr>
          <p:nvPr>
            <p:ph type="ctrTitle"/>
          </p:nvPr>
        </p:nvSpPr>
        <p:spPr>
          <a:xfrm>
            <a:off x="7688590" y="1669162"/>
            <a:ext cx="4343380" cy="3240432"/>
          </a:xfrm>
        </p:spPr>
        <p:txBody>
          <a:bodyPr anchor="b">
            <a:normAutofit fontScale="90000"/>
          </a:bodyPr>
          <a:lstStyle/>
          <a:p>
            <a:r>
              <a:rPr lang="en-US" sz="4400" b="1" dirty="0">
                <a:solidFill>
                  <a:srgbClr val="002060"/>
                </a:solidFill>
                <a:latin typeface="Bodoni 72 Oldstyle Book" pitchFamily="2" charset="0"/>
              </a:rPr>
              <a:t>Comment </a:t>
            </a:r>
            <a:r>
              <a:rPr lang="en-US" sz="4400" b="1" dirty="0" err="1">
                <a:solidFill>
                  <a:srgbClr val="002060"/>
                </a:solidFill>
                <a:latin typeface="Bodoni 72 Oldstyle Book" pitchFamily="2" charset="0"/>
              </a:rPr>
              <a:t>surmonter</a:t>
            </a:r>
            <a:r>
              <a:rPr lang="en-US" sz="4400" b="1" dirty="0">
                <a:solidFill>
                  <a:srgbClr val="002060"/>
                </a:solidFill>
                <a:latin typeface="Bodoni 72 Oldstyle Book" pitchFamily="2" charset="0"/>
              </a:rPr>
              <a:t> </a:t>
            </a:r>
            <a:br>
              <a:rPr lang="en-US" sz="4400" b="1" dirty="0">
                <a:solidFill>
                  <a:srgbClr val="002060"/>
                </a:solidFill>
                <a:latin typeface="Bodoni 72 Oldstyle Book" pitchFamily="2" charset="0"/>
              </a:rPr>
            </a:br>
            <a:r>
              <a:rPr lang="en-US" sz="4400" b="1" dirty="0">
                <a:solidFill>
                  <a:srgbClr val="002060"/>
                </a:solidFill>
                <a:latin typeface="Bodoni 72 Oldstyle Book" pitchFamily="2" charset="0"/>
              </a:rPr>
              <a:t>les obstacles </a:t>
            </a:r>
            <a:br>
              <a:rPr lang="en-US" sz="4400" b="1" dirty="0">
                <a:solidFill>
                  <a:srgbClr val="002060"/>
                </a:solidFill>
                <a:latin typeface="Bodoni 72 Oldstyle Book" pitchFamily="2" charset="0"/>
              </a:rPr>
            </a:br>
            <a:r>
              <a:rPr lang="en-US" sz="4400" b="1" dirty="0">
                <a:solidFill>
                  <a:srgbClr val="002060"/>
                </a:solidFill>
                <a:latin typeface="Bodoni 72 Oldstyle Book" pitchFamily="2" charset="0"/>
              </a:rPr>
              <a:t>qui </a:t>
            </a:r>
            <a:r>
              <a:rPr lang="en-US" sz="4400" b="1" dirty="0" err="1">
                <a:solidFill>
                  <a:srgbClr val="002060"/>
                </a:solidFill>
                <a:latin typeface="Bodoni 72 Oldstyle Book" pitchFamily="2" charset="0"/>
              </a:rPr>
              <a:t>jalonnent</a:t>
            </a:r>
            <a:r>
              <a:rPr lang="en-US" sz="4400" b="1" dirty="0">
                <a:solidFill>
                  <a:srgbClr val="002060"/>
                </a:solidFill>
                <a:latin typeface="Bodoni 72 Oldstyle Book" pitchFamily="2" charset="0"/>
              </a:rPr>
              <a:t> </a:t>
            </a:r>
            <a:br>
              <a:rPr lang="en-US" sz="4400" b="1" dirty="0">
                <a:solidFill>
                  <a:srgbClr val="002060"/>
                </a:solidFill>
                <a:latin typeface="Bodoni 72 Oldstyle Book" pitchFamily="2" charset="0"/>
              </a:rPr>
            </a:br>
            <a:r>
              <a:rPr lang="en-US" sz="4400" b="1" dirty="0" err="1">
                <a:solidFill>
                  <a:srgbClr val="002060"/>
                </a:solidFill>
                <a:latin typeface="Bodoni 72 Oldstyle Book" pitchFamily="2" charset="0"/>
              </a:rPr>
              <a:t>notre</a:t>
            </a:r>
            <a:r>
              <a:rPr lang="en-US" sz="4400" b="1" dirty="0">
                <a:solidFill>
                  <a:srgbClr val="002060"/>
                </a:solidFill>
                <a:latin typeface="Bodoni 72 Oldstyle Book" pitchFamily="2" charset="0"/>
              </a:rPr>
              <a:t> vie</a:t>
            </a:r>
            <a:br>
              <a:rPr lang="en-US" sz="4400" b="1" dirty="0">
                <a:solidFill>
                  <a:srgbClr val="002060"/>
                </a:solidFill>
                <a:latin typeface="Bodoni 72 Oldstyle Book" pitchFamily="2" charset="0"/>
              </a:rPr>
            </a:br>
            <a:endParaRPr lang="en-US" sz="4400" b="1" dirty="0">
              <a:solidFill>
                <a:srgbClr val="CF3E00"/>
              </a:solidFill>
              <a:latin typeface="Avenir Next" panose="020B0503020202020204" pitchFamily="34" charset="0"/>
            </a:endParaRPr>
          </a:p>
        </p:txBody>
      </p:sp>
      <p:sp>
        <p:nvSpPr>
          <p:cNvPr id="3" name="Subtitle 2">
            <a:extLst>
              <a:ext uri="{FF2B5EF4-FFF2-40B4-BE49-F238E27FC236}">
                <a16:creationId xmlns:a16="http://schemas.microsoft.com/office/drawing/2014/main" id="{0E46BB18-4DF8-8247-8A6E-824297F53626}"/>
              </a:ext>
            </a:extLst>
          </p:cNvPr>
          <p:cNvSpPr>
            <a:spLocks noGrp="1"/>
          </p:cNvSpPr>
          <p:nvPr>
            <p:ph type="subTitle" idx="1"/>
          </p:nvPr>
        </p:nvSpPr>
        <p:spPr>
          <a:xfrm>
            <a:off x="7848600" y="4872922"/>
            <a:ext cx="4023360" cy="1208141"/>
          </a:xfrm>
        </p:spPr>
        <p:txBody>
          <a:bodyPr>
            <a:normAutofit/>
          </a:bodyPr>
          <a:lstStyle/>
          <a:p>
            <a:r>
              <a:rPr lang="en-US" sz="1200" dirty="0">
                <a:latin typeface="Avenir Next" panose="020B0503020202020204" pitchFamily="34" charset="0"/>
              </a:rPr>
              <a:t>Un atelier </a:t>
            </a:r>
            <a:r>
              <a:rPr lang="en-US" sz="1200" dirty="0" err="1">
                <a:latin typeface="Avenir Next" panose="020B0503020202020204" pitchFamily="34" charset="0"/>
              </a:rPr>
              <a:t>interactif</a:t>
            </a:r>
            <a:endParaRPr lang="en-US" sz="1200" dirty="0">
              <a:latin typeface="Avenir Next" panose="020B0503020202020204" pitchFamily="34" charset="0"/>
            </a:endParaRPr>
          </a:p>
          <a:p>
            <a:r>
              <a:rPr lang="en-US" sz="1200" dirty="0">
                <a:latin typeface="Avenir Next" panose="020B0503020202020204" pitchFamily="34" charset="0"/>
              </a:rPr>
              <a:t>Par  DANIJELA SCHUBERT</a:t>
            </a:r>
          </a:p>
        </p:txBody>
      </p:sp>
      <p:sp>
        <p:nvSpPr>
          <p:cNvPr id="1054" name="Rectangle 83">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055" name="Rectangle 85">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4" name="Picture 43">
            <a:extLst>
              <a:ext uri="{FF2B5EF4-FFF2-40B4-BE49-F238E27FC236}">
                <a16:creationId xmlns:a16="http://schemas.microsoft.com/office/drawing/2014/main" id="{26DF323F-0D7B-9041-ABC9-88342C0532B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606701" y="5700944"/>
            <a:ext cx="559554" cy="391425"/>
          </a:xfrm>
          <a:prstGeom prst="rect">
            <a:avLst/>
          </a:prstGeom>
        </p:spPr>
      </p:pic>
      <p:sp>
        <p:nvSpPr>
          <p:cNvPr id="6" name="TextBox 5">
            <a:extLst>
              <a:ext uri="{FF2B5EF4-FFF2-40B4-BE49-F238E27FC236}">
                <a16:creationId xmlns:a16="http://schemas.microsoft.com/office/drawing/2014/main" id="{D025E41D-CB27-B746-BD61-44DFE9DDDA0C}"/>
              </a:ext>
            </a:extLst>
          </p:cNvPr>
          <p:cNvSpPr txBox="1"/>
          <p:nvPr/>
        </p:nvSpPr>
        <p:spPr>
          <a:xfrm>
            <a:off x="8170164" y="6148124"/>
            <a:ext cx="2636589" cy="507831"/>
          </a:xfrm>
          <a:prstGeom prst="rect">
            <a:avLst/>
          </a:prstGeom>
          <a:noFill/>
        </p:spPr>
        <p:txBody>
          <a:bodyPr wrap="square" rtlCol="0">
            <a:spAutoFit/>
          </a:bodyPr>
          <a:lstStyle/>
          <a:p>
            <a:pPr algn="ctr"/>
            <a:endParaRPr lang="en-US" sz="900" dirty="0">
              <a:latin typeface="Avenir Book" panose="02000503020000020003" pitchFamily="2" charset="0"/>
            </a:endParaRPr>
          </a:p>
          <a:p>
            <a:pPr algn="ctr"/>
            <a:r>
              <a:rPr lang="en-US" sz="900" dirty="0">
                <a:latin typeface="Avenir Book" panose="02000503020000020003" pitchFamily="2" charset="0"/>
              </a:rPr>
              <a:t>CONFÉRENCE  GÉNÉRALE</a:t>
            </a:r>
          </a:p>
          <a:p>
            <a:pPr algn="ctr"/>
            <a:r>
              <a:rPr lang="en-US" sz="900" dirty="0">
                <a:latin typeface="Avenir Book" panose="02000503020000020003" pitchFamily="2" charset="0"/>
              </a:rPr>
              <a:t>MINISTÈRE DE LA FEMME</a:t>
            </a:r>
          </a:p>
        </p:txBody>
      </p:sp>
    </p:spTree>
    <p:extLst>
      <p:ext uri="{BB962C8B-B14F-4D97-AF65-F5344CB8AC3E}">
        <p14:creationId xmlns:p14="http://schemas.microsoft.com/office/powerpoint/2010/main" val="9331074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DA1F35B-C8F7-4A5A-9339-7DA4D785B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c 10">
            <a:extLst>
              <a:ext uri="{FF2B5EF4-FFF2-40B4-BE49-F238E27FC236}">
                <a16:creationId xmlns:a16="http://schemas.microsoft.com/office/drawing/2014/main" id="{B2D4AD41-40DA-4A81-92F5-B6E3BA1ED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746107">
            <a:off x="8175088" y="457951"/>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CD0A7EF-8197-9840-9686-ACDA0B6758FA}"/>
              </a:ext>
            </a:extLst>
          </p:cNvPr>
          <p:cNvSpPr>
            <a:spLocks noGrp="1"/>
          </p:cNvSpPr>
          <p:nvPr>
            <p:ph type="title"/>
          </p:nvPr>
        </p:nvSpPr>
        <p:spPr>
          <a:xfrm>
            <a:off x="838200" y="365125"/>
            <a:ext cx="10515600" cy="2177353"/>
          </a:xfrm>
        </p:spPr>
        <p:txBody>
          <a:bodyPr>
            <a:normAutofit/>
          </a:bodyPr>
          <a:lstStyle/>
          <a:p>
            <a:pPr algn="ctr"/>
            <a:r>
              <a:rPr lang="en-US" dirty="0" err="1">
                <a:solidFill>
                  <a:schemeClr val="bg2">
                    <a:lumMod val="50000"/>
                  </a:schemeClr>
                </a:solidFill>
              </a:rPr>
              <a:t>Activité</a:t>
            </a:r>
            <a:r>
              <a:rPr lang="en-US" dirty="0">
                <a:solidFill>
                  <a:schemeClr val="bg2">
                    <a:lumMod val="50000"/>
                  </a:schemeClr>
                </a:solidFill>
              </a:rPr>
              <a:t> de </a:t>
            </a:r>
            <a:r>
              <a:rPr lang="en-US" dirty="0" err="1">
                <a:solidFill>
                  <a:schemeClr val="bg2">
                    <a:lumMod val="50000"/>
                  </a:schemeClr>
                </a:solidFill>
              </a:rPr>
              <a:t>groupe</a:t>
            </a:r>
            <a:endParaRPr lang="en-US" b="1" dirty="0">
              <a:solidFill>
                <a:schemeClr val="bg2">
                  <a:lumMod val="50000"/>
                </a:schemeClr>
              </a:solidFill>
            </a:endParaRPr>
          </a:p>
        </p:txBody>
      </p:sp>
      <p:graphicFrame>
        <p:nvGraphicFramePr>
          <p:cNvPr id="5" name="Content Placeholder 2">
            <a:extLst>
              <a:ext uri="{FF2B5EF4-FFF2-40B4-BE49-F238E27FC236}">
                <a16:creationId xmlns:a16="http://schemas.microsoft.com/office/drawing/2014/main" id="{216F6BBA-B700-4777-A507-449AB7A7D028}"/>
              </a:ext>
            </a:extLst>
          </p:cNvPr>
          <p:cNvGraphicFramePr>
            <a:graphicFrameLocks noGrp="1"/>
          </p:cNvGraphicFramePr>
          <p:nvPr>
            <p:ph idx="1"/>
            <p:extLst>
              <p:ext uri="{D42A27DB-BD31-4B8C-83A1-F6EECF244321}">
                <p14:modId xmlns:p14="http://schemas.microsoft.com/office/powerpoint/2010/main" val="8489105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84053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2932D6-FF76-4442-A17A-18684643DBBF}"/>
              </a:ext>
            </a:extLst>
          </p:cNvPr>
          <p:cNvSpPr>
            <a:spLocks noGrp="1"/>
          </p:cNvSpPr>
          <p:nvPr>
            <p:ph type="title"/>
          </p:nvPr>
        </p:nvSpPr>
        <p:spPr>
          <a:xfrm>
            <a:off x="686834" y="1153572"/>
            <a:ext cx="3200400" cy="4461163"/>
          </a:xfrm>
        </p:spPr>
        <p:txBody>
          <a:bodyPr>
            <a:normAutofit/>
          </a:bodyPr>
          <a:lstStyle/>
          <a:p>
            <a:r>
              <a:rPr lang="en-US" sz="4800" i="1" dirty="0">
                <a:solidFill>
                  <a:schemeClr val="bg1"/>
                </a:solidFill>
                <a:latin typeface="Book Antiqua" panose="02040602050305030304" pitchFamily="18" charset="0"/>
              </a:rPr>
              <a:t>Skyla</a:t>
            </a:r>
            <a:br>
              <a:rPr lang="en-US" sz="4800" i="1" dirty="0">
                <a:solidFill>
                  <a:schemeClr val="bg1"/>
                </a:solidFill>
                <a:latin typeface="Book Antiqua" panose="02040602050305030304" pitchFamily="18" charset="0"/>
              </a:rPr>
            </a:br>
            <a:br>
              <a:rPr lang="en-US" sz="2000" i="1" dirty="0">
                <a:solidFill>
                  <a:schemeClr val="bg1"/>
                </a:solidFill>
                <a:latin typeface="Book Antiqua" panose="02040602050305030304" pitchFamily="18" charset="0"/>
              </a:rPr>
            </a:br>
            <a:r>
              <a:rPr lang="en-US" sz="2000" i="1" dirty="0" err="1">
                <a:solidFill>
                  <a:schemeClr val="bg1"/>
                </a:solidFill>
                <a:latin typeface="Book Antiqua" panose="02040602050305030304" pitchFamily="18" charset="0"/>
              </a:rPr>
              <a:t>signifie</a:t>
            </a:r>
            <a:r>
              <a:rPr lang="en-US" sz="2000" i="1" dirty="0">
                <a:solidFill>
                  <a:schemeClr val="bg1"/>
                </a:solidFill>
                <a:latin typeface="Book Antiqua" panose="02040602050305030304" pitchFamily="18" charset="0"/>
              </a:rPr>
              <a:t> “</a:t>
            </a:r>
            <a:r>
              <a:rPr lang="en-US" sz="2000" i="1" dirty="0" err="1">
                <a:solidFill>
                  <a:schemeClr val="bg1"/>
                </a:solidFill>
                <a:latin typeface="Book Antiqua" panose="02040602050305030304" pitchFamily="18" charset="0"/>
              </a:rPr>
              <a:t>érudit</a:t>
            </a:r>
            <a:r>
              <a:rPr lang="en-US" sz="2000" i="1" dirty="0">
                <a:solidFill>
                  <a:schemeClr val="bg1"/>
                </a:solidFill>
                <a:latin typeface="Book Antiqua" panose="02040602050305030304" pitchFamily="18" charset="0"/>
              </a:rPr>
              <a:t>” en </a:t>
            </a:r>
            <a:r>
              <a:rPr lang="en-US" sz="2000" i="1" dirty="0" err="1">
                <a:solidFill>
                  <a:schemeClr val="bg1"/>
                </a:solidFill>
                <a:latin typeface="Book Antiqua" panose="02040602050305030304" pitchFamily="18" charset="0"/>
              </a:rPr>
              <a:t>néerlandais</a:t>
            </a:r>
            <a:br>
              <a:rPr lang="en-US" sz="2000" i="1" dirty="0">
                <a:solidFill>
                  <a:schemeClr val="bg1"/>
                </a:solidFill>
                <a:latin typeface="Book Antiqua" panose="02040602050305030304" pitchFamily="18" charset="0"/>
              </a:rPr>
            </a:br>
            <a:br>
              <a:rPr lang="en-US" sz="2000" i="1" dirty="0">
                <a:solidFill>
                  <a:schemeClr val="bg1"/>
                </a:solidFill>
                <a:latin typeface="Book Antiqua" panose="02040602050305030304" pitchFamily="18" charset="0"/>
              </a:rPr>
            </a:br>
            <a:endParaRPr lang="en-US" sz="4800" i="1" dirty="0">
              <a:solidFill>
                <a:schemeClr val="bg1"/>
              </a:solidFill>
              <a:latin typeface="Book Antiqua" panose="02040602050305030304" pitchFamily="18"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96C8626-8822-0042-9F9D-E54315FF53B0}"/>
              </a:ext>
            </a:extLst>
          </p:cNvPr>
          <p:cNvSpPr>
            <a:spLocks noGrp="1"/>
          </p:cNvSpPr>
          <p:nvPr>
            <p:ph idx="1"/>
          </p:nvPr>
        </p:nvSpPr>
        <p:spPr>
          <a:xfrm>
            <a:off x="4447308" y="591344"/>
            <a:ext cx="6906491" cy="5585619"/>
          </a:xfrm>
        </p:spPr>
        <p:txBody>
          <a:bodyPr anchor="ctr">
            <a:normAutofit/>
          </a:bodyPr>
          <a:lstStyle/>
          <a:p>
            <a:pPr>
              <a:lnSpc>
                <a:spcPct val="100000"/>
              </a:lnSpc>
            </a:pPr>
            <a:r>
              <a:rPr lang="en-US" dirty="0"/>
              <a:t>Elle a </a:t>
            </a:r>
            <a:r>
              <a:rPr lang="en-US" dirty="0" err="1"/>
              <a:t>obtenu</a:t>
            </a:r>
            <a:r>
              <a:rPr lang="en-US" dirty="0"/>
              <a:t> </a:t>
            </a:r>
            <a:r>
              <a:rPr lang="en-US" dirty="0" err="1"/>
              <a:t>plusieurs</a:t>
            </a:r>
            <a:r>
              <a:rPr lang="en-US" dirty="0"/>
              <a:t> </a:t>
            </a:r>
            <a:r>
              <a:rPr lang="en-US" dirty="0" err="1"/>
              <a:t>diplômes</a:t>
            </a:r>
            <a:r>
              <a:rPr lang="en-US" dirty="0"/>
              <a:t> </a:t>
            </a:r>
            <a:r>
              <a:rPr lang="en-US" dirty="0" err="1"/>
              <a:t>lui</a:t>
            </a:r>
            <a:r>
              <a:rPr lang="en-US" dirty="0"/>
              <a:t> </a:t>
            </a:r>
            <a:r>
              <a:rPr lang="en-US" dirty="0" err="1"/>
              <a:t>ouvrant</a:t>
            </a:r>
            <a:r>
              <a:rPr lang="en-US" dirty="0"/>
              <a:t> les </a:t>
            </a:r>
            <a:r>
              <a:rPr lang="en-US" dirty="0" err="1"/>
              <a:t>portes</a:t>
            </a:r>
            <a:r>
              <a:rPr lang="en-US" dirty="0"/>
              <a:t> </a:t>
            </a:r>
            <a:r>
              <a:rPr lang="en-US" dirty="0" err="1"/>
              <a:t>d’une</a:t>
            </a:r>
            <a:r>
              <a:rPr lang="en-US" dirty="0"/>
              <a:t> </a:t>
            </a:r>
            <a:r>
              <a:rPr lang="en-US" dirty="0" err="1"/>
              <a:t>carrière</a:t>
            </a:r>
            <a:r>
              <a:rPr lang="en-US" dirty="0"/>
              <a:t> </a:t>
            </a:r>
            <a:r>
              <a:rPr lang="en-US" dirty="0" err="1"/>
              <a:t>réussie</a:t>
            </a:r>
            <a:r>
              <a:rPr lang="en-US" dirty="0"/>
              <a:t>. </a:t>
            </a:r>
          </a:p>
          <a:p>
            <a:pPr>
              <a:lnSpc>
                <a:spcPct val="100000"/>
              </a:lnSpc>
            </a:pPr>
            <a:r>
              <a:rPr lang="fr-FR" dirty="0"/>
              <a:t>Elle a découvert quelles étaient les conséquences de grandir dans une famille alcoolique en lisant sur le sujet. </a:t>
            </a:r>
            <a:r>
              <a:rPr lang="en-US" dirty="0"/>
              <a:t> </a:t>
            </a:r>
          </a:p>
          <a:p>
            <a:pPr>
              <a:lnSpc>
                <a:spcPct val="100000"/>
              </a:lnSpc>
            </a:pPr>
            <a:r>
              <a:rPr lang="fr-FR" dirty="0"/>
              <a:t>Elle a également souffert d'une faible estime de soi et a trouvé des réponses en thérapie.</a:t>
            </a:r>
            <a:endParaRPr lang="en-US" dirty="0"/>
          </a:p>
          <a:p>
            <a:pPr>
              <a:lnSpc>
                <a:spcPct val="100000"/>
              </a:lnSpc>
            </a:pPr>
            <a:r>
              <a:rPr lang="fr-FR" dirty="0"/>
              <a:t>elle n'a jamais renoncé à prier et à chercher Dieu.</a:t>
            </a:r>
            <a:endParaRPr lang="en-US" dirty="0"/>
          </a:p>
          <a:p>
            <a:pPr>
              <a:lnSpc>
                <a:spcPct val="100000"/>
              </a:lnSpc>
            </a:pPr>
            <a:endParaRPr lang="en-US" dirty="0"/>
          </a:p>
        </p:txBody>
      </p:sp>
    </p:spTree>
    <p:extLst>
      <p:ext uri="{BB962C8B-B14F-4D97-AF65-F5344CB8AC3E}">
        <p14:creationId xmlns:p14="http://schemas.microsoft.com/office/powerpoint/2010/main" val="578605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2932D6-FF76-4442-A17A-18684643DBBF}"/>
              </a:ext>
            </a:extLst>
          </p:cNvPr>
          <p:cNvSpPr>
            <a:spLocks noGrp="1"/>
          </p:cNvSpPr>
          <p:nvPr>
            <p:ph type="title"/>
          </p:nvPr>
        </p:nvSpPr>
        <p:spPr>
          <a:xfrm>
            <a:off x="686834" y="1153572"/>
            <a:ext cx="3200400" cy="4461163"/>
          </a:xfrm>
        </p:spPr>
        <p:txBody>
          <a:bodyPr>
            <a:normAutofit/>
          </a:bodyPr>
          <a:lstStyle/>
          <a:p>
            <a:r>
              <a:rPr lang="en-US" i="1" dirty="0">
                <a:solidFill>
                  <a:srgbClr val="FFFFFF"/>
                </a:solidFill>
                <a:latin typeface="Book Antiqua" panose="02040602050305030304" pitchFamily="18" charset="0"/>
              </a:rPr>
              <a:t>Katerina</a:t>
            </a:r>
            <a:br>
              <a:rPr lang="en-US" i="1" dirty="0">
                <a:solidFill>
                  <a:srgbClr val="FFFFFF"/>
                </a:solidFill>
                <a:latin typeface="Book Antiqua" panose="02040602050305030304" pitchFamily="18" charset="0"/>
              </a:rPr>
            </a:br>
            <a:br>
              <a:rPr lang="en-US" sz="2000" i="1" dirty="0">
                <a:solidFill>
                  <a:srgbClr val="FFFFFF"/>
                </a:solidFill>
                <a:latin typeface="Book Antiqua" panose="02040602050305030304" pitchFamily="18" charset="0"/>
              </a:rPr>
            </a:br>
            <a:r>
              <a:rPr lang="en-US" sz="2000" i="1" dirty="0" err="1">
                <a:solidFill>
                  <a:srgbClr val="FFFFFF"/>
                </a:solidFill>
                <a:latin typeface="Book Antiqua" panose="02040602050305030304" pitchFamily="18" charset="0"/>
              </a:rPr>
              <a:t>Signifie</a:t>
            </a:r>
            <a:r>
              <a:rPr lang="en-US" sz="2000" i="1" dirty="0">
                <a:solidFill>
                  <a:srgbClr val="FFFFFF"/>
                </a:solidFill>
                <a:latin typeface="Book Antiqua" panose="02040602050305030304" pitchFamily="18" charset="0"/>
              </a:rPr>
              <a:t> “ </a:t>
            </a:r>
            <a:r>
              <a:rPr lang="en-US" sz="2000" i="1" dirty="0" err="1">
                <a:solidFill>
                  <a:srgbClr val="FFFFFF"/>
                </a:solidFill>
                <a:latin typeface="Book Antiqua" panose="02040602050305030304" pitchFamily="18" charset="0"/>
              </a:rPr>
              <a:t>pur</a:t>
            </a:r>
            <a:r>
              <a:rPr lang="en-US" sz="2000" i="1" dirty="0">
                <a:solidFill>
                  <a:srgbClr val="FFFFFF"/>
                </a:solidFill>
                <a:latin typeface="Book Antiqua" panose="02040602050305030304" pitchFamily="18" charset="0"/>
              </a:rPr>
              <a:t>, </a:t>
            </a:r>
            <a:r>
              <a:rPr lang="en-US" sz="2000" i="1" dirty="0" err="1">
                <a:solidFill>
                  <a:srgbClr val="FFFFFF"/>
                </a:solidFill>
                <a:latin typeface="Book Antiqua" panose="02040602050305030304" pitchFamily="18" charset="0"/>
              </a:rPr>
              <a:t>clair</a:t>
            </a:r>
            <a:r>
              <a:rPr lang="en-US" sz="2000" i="1" dirty="0">
                <a:solidFill>
                  <a:srgbClr val="FFFFFF"/>
                </a:solidFill>
                <a:latin typeface="Book Antiqua" panose="02040602050305030304" pitchFamily="18" charset="0"/>
              </a:rPr>
              <a:t>” en </a:t>
            </a:r>
            <a:r>
              <a:rPr lang="en-US" sz="2000" i="1" dirty="0" err="1">
                <a:solidFill>
                  <a:srgbClr val="FFFFFF"/>
                </a:solidFill>
                <a:latin typeface="Book Antiqua" panose="02040602050305030304" pitchFamily="18" charset="0"/>
              </a:rPr>
              <a:t>grec</a:t>
            </a:r>
            <a:r>
              <a:rPr lang="en-US" sz="2000" i="1" dirty="0">
                <a:solidFill>
                  <a:srgbClr val="FFFFFF"/>
                </a:solidFill>
                <a:latin typeface="Book Antiqua" panose="02040602050305030304" pitchFamily="18" charset="0"/>
              </a:rPr>
              <a:t> </a:t>
            </a:r>
            <a:endParaRPr lang="en-US" i="1" dirty="0">
              <a:solidFill>
                <a:srgbClr val="FFFFFF"/>
              </a:solidFill>
              <a:latin typeface="Book Antiqua" panose="02040602050305030304" pitchFamily="18"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96C8626-8822-0042-9F9D-E54315FF53B0}"/>
              </a:ext>
            </a:extLst>
          </p:cNvPr>
          <p:cNvSpPr>
            <a:spLocks noGrp="1"/>
          </p:cNvSpPr>
          <p:nvPr>
            <p:ph idx="1"/>
          </p:nvPr>
        </p:nvSpPr>
        <p:spPr>
          <a:xfrm>
            <a:off x="4447308" y="548480"/>
            <a:ext cx="6906491" cy="5585619"/>
          </a:xfrm>
        </p:spPr>
        <p:txBody>
          <a:bodyPr anchor="ctr">
            <a:normAutofit/>
          </a:bodyPr>
          <a:lstStyle/>
          <a:p>
            <a:pPr>
              <a:lnSpc>
                <a:spcPct val="100000"/>
              </a:lnSpc>
            </a:pPr>
            <a:r>
              <a:rPr lang="fr-FR" sz="2400" dirty="0"/>
              <a:t>Elle a épousé l'homme qui l'avait agressée. Ils ont eu trois enfants ensemble. </a:t>
            </a:r>
            <a:endParaRPr lang="en-US" sz="2400" dirty="0"/>
          </a:p>
          <a:p>
            <a:pPr>
              <a:lnSpc>
                <a:spcPct val="100000"/>
              </a:lnSpc>
            </a:pPr>
            <a:r>
              <a:rPr lang="en-US" sz="2400" dirty="0"/>
              <a:t>Son </a:t>
            </a:r>
            <a:r>
              <a:rPr lang="en-US" sz="2400" dirty="0" err="1"/>
              <a:t>mari</a:t>
            </a:r>
            <a:r>
              <a:rPr lang="en-US" sz="2400" dirty="0"/>
              <a:t> et son </a:t>
            </a:r>
            <a:r>
              <a:rPr lang="en-US" sz="2400" dirty="0" err="1"/>
              <a:t>fils</a:t>
            </a:r>
            <a:r>
              <a:rPr lang="en-US" sz="2400" dirty="0"/>
              <a:t> </a:t>
            </a:r>
            <a:r>
              <a:rPr lang="en-US" sz="2400" dirty="0" err="1"/>
              <a:t>étaient</a:t>
            </a:r>
            <a:r>
              <a:rPr lang="en-US" sz="2400" dirty="0"/>
              <a:t> </a:t>
            </a:r>
            <a:r>
              <a:rPr lang="en-US" sz="2400" dirty="0" err="1"/>
              <a:t>alcooliques</a:t>
            </a:r>
            <a:r>
              <a:rPr lang="en-US" sz="2400" dirty="0"/>
              <a:t>.</a:t>
            </a:r>
          </a:p>
          <a:p>
            <a:pPr>
              <a:lnSpc>
                <a:spcPct val="100000"/>
              </a:lnSpc>
            </a:pPr>
            <a:r>
              <a:rPr lang="en-US" sz="2400" dirty="0"/>
              <a:t>Elle </a:t>
            </a:r>
            <a:r>
              <a:rPr lang="en-US" sz="2400" dirty="0" err="1"/>
              <a:t>est</a:t>
            </a:r>
            <a:r>
              <a:rPr lang="en-US" sz="2400" dirty="0"/>
              <a:t> </a:t>
            </a:r>
            <a:r>
              <a:rPr lang="en-US" sz="2400" dirty="0" err="1"/>
              <a:t>restée</a:t>
            </a:r>
            <a:r>
              <a:rPr lang="en-US" sz="2400" dirty="0"/>
              <a:t> </a:t>
            </a:r>
            <a:r>
              <a:rPr lang="en-US" sz="2400" dirty="0" err="1"/>
              <a:t>fìdèle</a:t>
            </a:r>
            <a:r>
              <a:rPr lang="en-US" sz="2400" dirty="0"/>
              <a:t> à Dieu et </a:t>
            </a:r>
            <a:r>
              <a:rPr lang="en-US" sz="2400" dirty="0" err="1"/>
              <a:t>s’est</a:t>
            </a:r>
            <a:r>
              <a:rPr lang="en-US" sz="2400" dirty="0"/>
              <a:t> battue pour la justice. </a:t>
            </a:r>
          </a:p>
          <a:p>
            <a:pPr>
              <a:lnSpc>
                <a:spcPct val="100000"/>
              </a:lnSpc>
            </a:pPr>
            <a:r>
              <a:rPr lang="en-US" sz="2400" dirty="0"/>
              <a:t>Elle a </a:t>
            </a:r>
            <a:r>
              <a:rPr lang="en-US" sz="2400" dirty="0" err="1"/>
              <a:t>distribué</a:t>
            </a:r>
            <a:r>
              <a:rPr lang="en-US" sz="2400" dirty="0"/>
              <a:t> beaucoup de </a:t>
            </a:r>
            <a:r>
              <a:rPr lang="en-US" sz="2400" dirty="0" err="1"/>
              <a:t>littérature</a:t>
            </a:r>
            <a:r>
              <a:rPr lang="en-US" sz="2400" dirty="0"/>
              <a:t> </a:t>
            </a:r>
            <a:r>
              <a:rPr lang="en-US" sz="2400" dirty="0" err="1"/>
              <a:t>dans</a:t>
            </a:r>
            <a:r>
              <a:rPr lang="en-US" sz="2400" dirty="0"/>
              <a:t> </a:t>
            </a:r>
            <a:r>
              <a:rPr lang="en-US" sz="2400" dirty="0" err="1"/>
              <a:t>sa</a:t>
            </a:r>
            <a:r>
              <a:rPr lang="en-US" sz="2400" dirty="0"/>
              <a:t> </a:t>
            </a:r>
            <a:r>
              <a:rPr lang="en-US" sz="2400" dirty="0" err="1"/>
              <a:t>ville</a:t>
            </a:r>
            <a:r>
              <a:rPr lang="en-US" sz="2400" dirty="0"/>
              <a:t> et a </a:t>
            </a:r>
            <a:r>
              <a:rPr lang="en-US" sz="2400" dirty="0" err="1"/>
              <a:t>encouragé</a:t>
            </a:r>
            <a:r>
              <a:rPr lang="en-US" sz="2400" dirty="0"/>
              <a:t> de </a:t>
            </a:r>
            <a:r>
              <a:rPr lang="en-US" sz="2400" dirty="0" err="1"/>
              <a:t>nombreuses</a:t>
            </a:r>
            <a:r>
              <a:rPr lang="en-US" sz="2400" dirty="0"/>
              <a:t> </a:t>
            </a:r>
            <a:r>
              <a:rPr lang="en-US" sz="2400" dirty="0" err="1"/>
              <a:t>personnes</a:t>
            </a:r>
            <a:r>
              <a:rPr lang="en-US" sz="2400" dirty="0"/>
              <a:t>. </a:t>
            </a:r>
          </a:p>
          <a:p>
            <a:pPr>
              <a:lnSpc>
                <a:spcPct val="100000"/>
              </a:lnSpc>
            </a:pPr>
            <a:r>
              <a:rPr lang="en-US" sz="2400" dirty="0"/>
              <a:t>Elle a </a:t>
            </a:r>
            <a:r>
              <a:rPr lang="en-US" sz="2400" dirty="0" err="1"/>
              <a:t>souffert</a:t>
            </a:r>
            <a:r>
              <a:rPr lang="en-US" sz="2400" dirty="0"/>
              <a:t> </a:t>
            </a:r>
            <a:r>
              <a:rPr lang="en-US" sz="2400" dirty="0" err="1"/>
              <a:t>d’une</a:t>
            </a:r>
            <a:r>
              <a:rPr lang="en-US" sz="2400" dirty="0"/>
              <a:t> </a:t>
            </a:r>
            <a:r>
              <a:rPr lang="en-US" sz="2400" dirty="0" err="1"/>
              <a:t>mauvaise</a:t>
            </a:r>
            <a:r>
              <a:rPr lang="en-US" sz="2400" dirty="0"/>
              <a:t> santé </a:t>
            </a:r>
            <a:r>
              <a:rPr lang="en-US" sz="2400" dirty="0" err="1"/>
              <a:t>mais</a:t>
            </a:r>
            <a:r>
              <a:rPr lang="en-US" sz="2400" dirty="0"/>
              <a:t> Dieu </a:t>
            </a:r>
            <a:r>
              <a:rPr lang="en-US" sz="2400" dirty="0" err="1"/>
              <a:t>lui</a:t>
            </a:r>
            <a:r>
              <a:rPr lang="en-US" sz="2400" dirty="0"/>
              <a:t> a </a:t>
            </a:r>
            <a:r>
              <a:rPr lang="en-US" sz="2400" dirty="0" err="1"/>
              <a:t>donné</a:t>
            </a:r>
            <a:r>
              <a:rPr lang="en-US" sz="2400" dirty="0"/>
              <a:t> 90 </a:t>
            </a:r>
            <a:r>
              <a:rPr lang="en-US" sz="2400" dirty="0" err="1"/>
              <a:t>ans</a:t>
            </a:r>
            <a:r>
              <a:rPr lang="en-US" sz="2400" dirty="0"/>
              <a:t> de vie. </a:t>
            </a:r>
          </a:p>
          <a:p>
            <a:pPr>
              <a:lnSpc>
                <a:spcPct val="100000"/>
              </a:lnSpc>
            </a:pPr>
            <a:r>
              <a:rPr lang="en-US" sz="2400" dirty="0" err="1"/>
              <a:t>Ses</a:t>
            </a:r>
            <a:r>
              <a:rPr lang="en-US" sz="2400" dirty="0"/>
              <a:t> </a:t>
            </a:r>
            <a:r>
              <a:rPr lang="en-US" sz="2400" dirty="0" err="1"/>
              <a:t>filles</a:t>
            </a:r>
            <a:r>
              <a:rPr lang="en-US" sz="2400" dirty="0"/>
              <a:t> qui </a:t>
            </a:r>
            <a:r>
              <a:rPr lang="en-US" sz="2400" dirty="0" err="1"/>
              <a:t>étaient</a:t>
            </a:r>
            <a:r>
              <a:rPr lang="en-US" sz="2400" dirty="0"/>
              <a:t> </a:t>
            </a:r>
            <a:r>
              <a:rPr lang="en-US" sz="2400" dirty="0" err="1"/>
              <a:t>fidèles</a:t>
            </a:r>
            <a:r>
              <a:rPr lang="en-US" sz="2400" dirty="0"/>
              <a:t> à Dieu </a:t>
            </a:r>
            <a:r>
              <a:rPr lang="en-US" sz="2400" dirty="0" err="1"/>
              <a:t>ont</a:t>
            </a:r>
            <a:r>
              <a:rPr lang="en-US" sz="2400" dirty="0"/>
              <a:t> </a:t>
            </a:r>
            <a:r>
              <a:rPr lang="en-US" sz="2400" dirty="0" err="1"/>
              <a:t>été</a:t>
            </a:r>
            <a:r>
              <a:rPr lang="en-US" sz="2400" dirty="0"/>
              <a:t> </a:t>
            </a:r>
            <a:r>
              <a:rPr lang="en-US" sz="2400" dirty="0" err="1"/>
              <a:t>sa</a:t>
            </a:r>
            <a:r>
              <a:rPr lang="en-US" sz="2400" dirty="0"/>
              <a:t> joie.</a:t>
            </a:r>
          </a:p>
          <a:p>
            <a:pPr>
              <a:lnSpc>
                <a:spcPct val="100000"/>
              </a:lnSpc>
            </a:pPr>
            <a:r>
              <a:rPr lang="en-US" sz="2400" dirty="0"/>
              <a:t>Son </a:t>
            </a:r>
            <a:r>
              <a:rPr lang="en-US" sz="2400" dirty="0" err="1"/>
              <a:t>mari</a:t>
            </a:r>
            <a:r>
              <a:rPr lang="en-US" sz="2400" dirty="0"/>
              <a:t> a </a:t>
            </a:r>
            <a:r>
              <a:rPr lang="en-US" sz="2400" dirty="0" err="1"/>
              <a:t>fini</a:t>
            </a:r>
            <a:r>
              <a:rPr lang="en-US" sz="2400" dirty="0"/>
              <a:t> par </a:t>
            </a:r>
            <a:r>
              <a:rPr lang="en-US" sz="2400" dirty="0" err="1"/>
              <a:t>devenir</a:t>
            </a:r>
            <a:r>
              <a:rPr lang="en-US" sz="2400" dirty="0"/>
              <a:t> </a:t>
            </a:r>
            <a:r>
              <a:rPr lang="en-US" sz="2400" dirty="0" err="1"/>
              <a:t>croyant</a:t>
            </a:r>
            <a:r>
              <a:rPr lang="en-US" sz="2400" dirty="0"/>
              <a:t>. </a:t>
            </a:r>
          </a:p>
        </p:txBody>
      </p:sp>
    </p:spTree>
    <p:extLst>
      <p:ext uri="{BB962C8B-B14F-4D97-AF65-F5344CB8AC3E}">
        <p14:creationId xmlns:p14="http://schemas.microsoft.com/office/powerpoint/2010/main" val="2521445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2932D6-FF76-4442-A17A-18684643DBBF}"/>
              </a:ext>
            </a:extLst>
          </p:cNvPr>
          <p:cNvSpPr>
            <a:spLocks noGrp="1"/>
          </p:cNvSpPr>
          <p:nvPr>
            <p:ph type="title"/>
          </p:nvPr>
        </p:nvSpPr>
        <p:spPr>
          <a:xfrm>
            <a:off x="686834" y="1153572"/>
            <a:ext cx="3200400" cy="4461163"/>
          </a:xfrm>
        </p:spPr>
        <p:txBody>
          <a:bodyPr>
            <a:normAutofit/>
          </a:bodyPr>
          <a:lstStyle/>
          <a:p>
            <a:r>
              <a:rPr lang="en-US" i="1" dirty="0">
                <a:solidFill>
                  <a:srgbClr val="FFFFFF"/>
                </a:solidFill>
                <a:latin typeface="Book Antiqua" panose="02040602050305030304" pitchFamily="18" charset="0"/>
              </a:rPr>
              <a:t>Tessa</a:t>
            </a:r>
            <a:br>
              <a:rPr lang="en-US" i="1" dirty="0">
                <a:solidFill>
                  <a:srgbClr val="FFFFFF"/>
                </a:solidFill>
                <a:latin typeface="Book Antiqua" panose="02040602050305030304" pitchFamily="18" charset="0"/>
              </a:rPr>
            </a:br>
            <a:br>
              <a:rPr lang="en-US" sz="2000" i="1" dirty="0">
                <a:solidFill>
                  <a:srgbClr val="FFFFFF"/>
                </a:solidFill>
                <a:latin typeface="Book Antiqua" panose="02040602050305030304" pitchFamily="18" charset="0"/>
              </a:rPr>
            </a:br>
            <a:r>
              <a:rPr lang="en-US" sz="2000" i="1" dirty="0" err="1">
                <a:solidFill>
                  <a:srgbClr val="FFFFFF"/>
                </a:solidFill>
                <a:latin typeface="Book Antiqua" panose="02040602050305030304" pitchFamily="18" charset="0"/>
              </a:rPr>
              <a:t>signifie</a:t>
            </a:r>
            <a:r>
              <a:rPr lang="en-US" sz="2000" i="1" dirty="0">
                <a:solidFill>
                  <a:srgbClr val="FFFFFF"/>
                </a:solidFill>
                <a:latin typeface="Book Antiqua" panose="02040602050305030304" pitchFamily="18" charset="0"/>
              </a:rPr>
              <a:t> “</a:t>
            </a:r>
            <a:r>
              <a:rPr lang="en-US" sz="2000" i="1" dirty="0" err="1">
                <a:solidFill>
                  <a:srgbClr val="FFFFFF"/>
                </a:solidFill>
                <a:latin typeface="Book Antiqua" panose="02040602050305030304" pitchFamily="18" charset="0"/>
              </a:rPr>
              <a:t>moissonneuse</a:t>
            </a:r>
            <a:r>
              <a:rPr lang="en-US" sz="2000" i="1" dirty="0">
                <a:solidFill>
                  <a:srgbClr val="FFFFFF"/>
                </a:solidFill>
                <a:latin typeface="Book Antiqua" panose="02040602050305030304" pitchFamily="18" charset="0"/>
              </a:rPr>
              <a:t>” en </a:t>
            </a:r>
            <a:r>
              <a:rPr lang="en-US" sz="2000" i="1" dirty="0" err="1">
                <a:solidFill>
                  <a:srgbClr val="FFFFFF"/>
                </a:solidFill>
                <a:latin typeface="Book Antiqua" panose="02040602050305030304" pitchFamily="18" charset="0"/>
              </a:rPr>
              <a:t>grec</a:t>
            </a:r>
            <a:r>
              <a:rPr lang="en-US" sz="2000" i="1" dirty="0">
                <a:solidFill>
                  <a:srgbClr val="FFFFFF"/>
                </a:solidFill>
                <a:latin typeface="Book Antiqua" panose="02040602050305030304" pitchFamily="18" charset="0"/>
              </a:rPr>
              <a:t> </a:t>
            </a:r>
            <a:br>
              <a:rPr lang="en-US" sz="2000" i="1" dirty="0">
                <a:solidFill>
                  <a:srgbClr val="FFFFFF"/>
                </a:solidFill>
                <a:latin typeface="Book Antiqua" panose="02040602050305030304" pitchFamily="18" charset="0"/>
              </a:rPr>
            </a:br>
            <a:endParaRPr lang="en-US" i="1" dirty="0">
              <a:solidFill>
                <a:srgbClr val="FFFFFF"/>
              </a:solidFill>
              <a:latin typeface="Book Antiqua" panose="02040602050305030304" pitchFamily="18"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96C8626-8822-0042-9F9D-E54315FF53B0}"/>
              </a:ext>
            </a:extLst>
          </p:cNvPr>
          <p:cNvSpPr>
            <a:spLocks noGrp="1"/>
          </p:cNvSpPr>
          <p:nvPr>
            <p:ph idx="1"/>
          </p:nvPr>
        </p:nvSpPr>
        <p:spPr>
          <a:xfrm>
            <a:off x="4447308" y="591344"/>
            <a:ext cx="6906491" cy="5585619"/>
          </a:xfrm>
        </p:spPr>
        <p:txBody>
          <a:bodyPr anchor="ctr">
            <a:normAutofit/>
          </a:bodyPr>
          <a:lstStyle/>
          <a:p>
            <a:pPr>
              <a:lnSpc>
                <a:spcPct val="100000"/>
              </a:lnSpc>
            </a:pPr>
            <a:r>
              <a:rPr lang="fr-FR" sz="2400" dirty="0"/>
              <a:t>Elle s’est informée sur les aliments nutritifs et saisonniers disponibles à un prix raisonnable. </a:t>
            </a:r>
            <a:endParaRPr lang="en-US" sz="2400" dirty="0"/>
          </a:p>
          <a:p>
            <a:pPr>
              <a:lnSpc>
                <a:spcPct val="100000"/>
              </a:lnSpc>
            </a:pPr>
            <a:r>
              <a:rPr lang="fr-FR" sz="2400" dirty="0"/>
              <a:t>Elle a trouvé des recettes sur la façon de préparer de tels aliments avec goût. </a:t>
            </a:r>
            <a:endParaRPr lang="en-US" sz="2400" dirty="0"/>
          </a:p>
          <a:p>
            <a:pPr>
              <a:lnSpc>
                <a:spcPct val="100000"/>
              </a:lnSpc>
            </a:pPr>
            <a:r>
              <a:rPr lang="en-US" sz="2400" dirty="0"/>
              <a:t>Elle a </a:t>
            </a:r>
            <a:r>
              <a:rPr lang="en-US" sz="2400" dirty="0" err="1"/>
              <a:t>découvert</a:t>
            </a:r>
            <a:r>
              <a:rPr lang="en-US" sz="2400" dirty="0"/>
              <a:t> des alternatives aux </a:t>
            </a:r>
            <a:r>
              <a:rPr lang="en-US" sz="2400" dirty="0" err="1"/>
              <a:t>denrées</a:t>
            </a:r>
            <a:r>
              <a:rPr lang="en-US" sz="2400" dirty="0"/>
              <a:t> </a:t>
            </a:r>
            <a:r>
              <a:rPr lang="en-US" sz="2400" dirty="0" err="1"/>
              <a:t>coûteuses</a:t>
            </a:r>
            <a:r>
              <a:rPr lang="en-US" sz="2400" dirty="0"/>
              <a:t> et </a:t>
            </a:r>
            <a:r>
              <a:rPr lang="en-US" sz="2400" dirty="0" err="1"/>
              <a:t>malsaines</a:t>
            </a:r>
            <a:r>
              <a:rPr lang="en-US" sz="2400" dirty="0"/>
              <a:t>.</a:t>
            </a:r>
          </a:p>
          <a:p>
            <a:pPr>
              <a:lnSpc>
                <a:spcPct val="100000"/>
              </a:lnSpc>
            </a:pPr>
            <a:r>
              <a:rPr lang="en-US" sz="2400" dirty="0"/>
              <a:t>Elle a </a:t>
            </a:r>
            <a:r>
              <a:rPr lang="en-US" sz="2400" dirty="0" err="1"/>
              <a:t>élevé</a:t>
            </a:r>
            <a:r>
              <a:rPr lang="en-US" sz="2400" dirty="0"/>
              <a:t> des enfants </a:t>
            </a:r>
            <a:r>
              <a:rPr lang="en-US" sz="2400" dirty="0" err="1"/>
              <a:t>bien</a:t>
            </a:r>
            <a:r>
              <a:rPr lang="en-US" sz="2400" dirty="0"/>
              <a:t> </a:t>
            </a:r>
            <a:r>
              <a:rPr lang="en-US" sz="2400" dirty="0" err="1"/>
              <a:t>nourris</a:t>
            </a:r>
            <a:r>
              <a:rPr lang="en-US" sz="2400" dirty="0"/>
              <a:t> et en santé. </a:t>
            </a:r>
          </a:p>
          <a:p>
            <a:pPr>
              <a:lnSpc>
                <a:spcPct val="100000"/>
              </a:lnSpc>
            </a:pPr>
            <a:r>
              <a:rPr lang="en-US" sz="2400" dirty="0" err="1"/>
              <a:t>Ses</a:t>
            </a:r>
            <a:r>
              <a:rPr lang="en-US" sz="2400" dirty="0"/>
              <a:t> cinq enfants </a:t>
            </a:r>
            <a:r>
              <a:rPr lang="en-US" sz="2400" dirty="0" err="1"/>
              <a:t>sont</a:t>
            </a:r>
            <a:r>
              <a:rPr lang="en-US" sz="2400" dirty="0"/>
              <a:t> de </a:t>
            </a:r>
            <a:r>
              <a:rPr lang="en-US" sz="2400" dirty="0" err="1"/>
              <a:t>fìdèles</a:t>
            </a:r>
            <a:r>
              <a:rPr lang="en-US" sz="2400" dirty="0"/>
              <a:t> disciples de </a:t>
            </a:r>
            <a:r>
              <a:rPr lang="en-US" sz="2400" dirty="0" err="1"/>
              <a:t>Jésus</a:t>
            </a:r>
            <a:r>
              <a:rPr lang="en-US" sz="2400" dirty="0"/>
              <a:t>.</a:t>
            </a:r>
          </a:p>
        </p:txBody>
      </p:sp>
    </p:spTree>
    <p:extLst>
      <p:ext uri="{BB962C8B-B14F-4D97-AF65-F5344CB8AC3E}">
        <p14:creationId xmlns:p14="http://schemas.microsoft.com/office/powerpoint/2010/main" val="2930024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2932D6-FF76-4442-A17A-18684643DBBF}"/>
              </a:ext>
            </a:extLst>
          </p:cNvPr>
          <p:cNvSpPr>
            <a:spLocks noGrp="1"/>
          </p:cNvSpPr>
          <p:nvPr>
            <p:ph type="title"/>
          </p:nvPr>
        </p:nvSpPr>
        <p:spPr>
          <a:xfrm>
            <a:off x="686834" y="1153572"/>
            <a:ext cx="3200400" cy="4461163"/>
          </a:xfrm>
        </p:spPr>
        <p:txBody>
          <a:bodyPr>
            <a:normAutofit/>
          </a:bodyPr>
          <a:lstStyle/>
          <a:p>
            <a:r>
              <a:rPr lang="en-US" i="1" dirty="0">
                <a:solidFill>
                  <a:srgbClr val="FFFFFF"/>
                </a:solidFill>
                <a:latin typeface="Book Antiqua" panose="02040602050305030304" pitchFamily="18" charset="0"/>
              </a:rPr>
              <a:t>Jasmine</a:t>
            </a:r>
            <a:br>
              <a:rPr lang="en-US" i="1" dirty="0">
                <a:solidFill>
                  <a:srgbClr val="FFFFFF"/>
                </a:solidFill>
                <a:latin typeface="Book Antiqua" panose="02040602050305030304" pitchFamily="18" charset="0"/>
              </a:rPr>
            </a:br>
            <a:br>
              <a:rPr lang="en-US" sz="2000" i="1" dirty="0">
                <a:solidFill>
                  <a:srgbClr val="FFFFFF"/>
                </a:solidFill>
                <a:latin typeface="Book Antiqua" panose="02040602050305030304" pitchFamily="18" charset="0"/>
              </a:rPr>
            </a:br>
            <a:r>
              <a:rPr lang="en-US" sz="2000" i="1" dirty="0" err="1">
                <a:solidFill>
                  <a:srgbClr val="FFFFFF"/>
                </a:solidFill>
                <a:latin typeface="Book Antiqua" panose="02040602050305030304" pitchFamily="18" charset="0"/>
              </a:rPr>
              <a:t>Signifie</a:t>
            </a:r>
            <a:r>
              <a:rPr lang="en-US" sz="2000" i="1" dirty="0">
                <a:solidFill>
                  <a:srgbClr val="FFFFFF"/>
                </a:solidFill>
                <a:latin typeface="Book Antiqua" panose="02040602050305030304" pitchFamily="18" charset="0"/>
              </a:rPr>
              <a:t> “fleur </a:t>
            </a:r>
            <a:r>
              <a:rPr lang="en-US" sz="2000" i="1" dirty="0" err="1">
                <a:solidFill>
                  <a:srgbClr val="FFFFFF"/>
                </a:solidFill>
                <a:latin typeface="Book Antiqua" panose="02040602050305030304" pitchFamily="18" charset="0"/>
              </a:rPr>
              <a:t>parfumée</a:t>
            </a:r>
            <a:r>
              <a:rPr lang="en-US" sz="2000" i="1" dirty="0">
                <a:solidFill>
                  <a:srgbClr val="FFFFFF"/>
                </a:solidFill>
                <a:latin typeface="Book Antiqua" panose="02040602050305030304" pitchFamily="18" charset="0"/>
              </a:rPr>
              <a:t>, don de </a:t>
            </a:r>
            <a:r>
              <a:rPr lang="en-US" sz="2000" i="1" dirty="0" err="1">
                <a:solidFill>
                  <a:srgbClr val="FFFFFF"/>
                </a:solidFill>
                <a:latin typeface="Book Antiqua" panose="02040602050305030304" pitchFamily="18" charset="0"/>
              </a:rPr>
              <a:t>Dieu</a:t>
            </a:r>
            <a:r>
              <a:rPr lang="en-US" sz="2000" i="1" dirty="0">
                <a:solidFill>
                  <a:srgbClr val="FFFFFF"/>
                </a:solidFill>
                <a:latin typeface="Book Antiqua" panose="02040602050305030304" pitchFamily="18" charset="0"/>
              </a:rPr>
              <a:t> “ en langue </a:t>
            </a:r>
            <a:r>
              <a:rPr lang="en-US" sz="2000" i="1" dirty="0" err="1">
                <a:solidFill>
                  <a:srgbClr val="FFFFFF"/>
                </a:solidFill>
                <a:latin typeface="Book Antiqua" panose="02040602050305030304" pitchFamily="18" charset="0"/>
              </a:rPr>
              <a:t>perse</a:t>
            </a:r>
            <a:r>
              <a:rPr lang="en-US" sz="2000" i="1" dirty="0">
                <a:solidFill>
                  <a:srgbClr val="FFFFFF"/>
                </a:solidFill>
                <a:latin typeface="Book Antiqua" panose="02040602050305030304" pitchFamily="18" charset="0"/>
              </a:rPr>
              <a:t> </a:t>
            </a:r>
            <a:br>
              <a:rPr lang="en-US" sz="2000" i="1" dirty="0">
                <a:solidFill>
                  <a:srgbClr val="FFFFFF"/>
                </a:solidFill>
                <a:latin typeface="Book Antiqua" panose="02040602050305030304" pitchFamily="18" charset="0"/>
              </a:rPr>
            </a:br>
            <a:endParaRPr lang="en-US" i="1" dirty="0">
              <a:solidFill>
                <a:srgbClr val="FFFFFF"/>
              </a:solidFill>
              <a:latin typeface="Book Antiqua" panose="02040602050305030304" pitchFamily="18"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96C8626-8822-0042-9F9D-E54315FF53B0}"/>
              </a:ext>
            </a:extLst>
          </p:cNvPr>
          <p:cNvSpPr>
            <a:spLocks noGrp="1"/>
          </p:cNvSpPr>
          <p:nvPr>
            <p:ph idx="1"/>
          </p:nvPr>
        </p:nvSpPr>
        <p:spPr>
          <a:xfrm>
            <a:off x="4447309" y="591344"/>
            <a:ext cx="6380526" cy="5585619"/>
          </a:xfrm>
        </p:spPr>
        <p:txBody>
          <a:bodyPr anchor="ctr">
            <a:normAutofit fontScale="92500"/>
          </a:bodyPr>
          <a:lstStyle/>
          <a:p>
            <a:pPr>
              <a:lnSpc>
                <a:spcPct val="100000"/>
              </a:lnSpc>
            </a:pPr>
            <a:r>
              <a:rPr lang="en-US" sz="2400" dirty="0"/>
              <a:t>.</a:t>
            </a:r>
          </a:p>
          <a:p>
            <a:pPr>
              <a:lnSpc>
                <a:spcPct val="100000"/>
              </a:lnSpc>
            </a:pPr>
            <a:r>
              <a:rPr lang="en-US" sz="2400" dirty="0"/>
              <a:t>Elle a </a:t>
            </a:r>
            <a:r>
              <a:rPr lang="en-US" sz="2400" dirty="0" err="1"/>
              <a:t>demandé</a:t>
            </a:r>
            <a:r>
              <a:rPr lang="en-US" sz="2400" dirty="0"/>
              <a:t> du </a:t>
            </a:r>
            <a:r>
              <a:rPr lang="en-US" sz="2400" dirty="0" err="1"/>
              <a:t>tutorat</a:t>
            </a:r>
            <a:r>
              <a:rPr lang="en-US" sz="2400" dirty="0"/>
              <a:t> en secret et a </a:t>
            </a:r>
            <a:r>
              <a:rPr lang="en-US" sz="2400" dirty="0" err="1"/>
              <a:t>pu</a:t>
            </a:r>
            <a:r>
              <a:rPr lang="en-US" sz="2400" dirty="0"/>
              <a:t> </a:t>
            </a:r>
            <a:r>
              <a:rPr lang="en-US" sz="2400" dirty="0" err="1"/>
              <a:t>accéder</a:t>
            </a:r>
            <a:r>
              <a:rPr lang="en-US" sz="2400" dirty="0"/>
              <a:t> au </a:t>
            </a:r>
            <a:r>
              <a:rPr lang="en-US" sz="2400" dirty="0" err="1"/>
              <a:t>niveau</a:t>
            </a:r>
            <a:r>
              <a:rPr lang="en-US" sz="2400" dirty="0"/>
              <a:t> </a:t>
            </a:r>
            <a:r>
              <a:rPr lang="en-US" sz="2400" dirty="0" err="1"/>
              <a:t>suivant</a:t>
            </a:r>
            <a:r>
              <a:rPr lang="en-US" sz="2400" dirty="0"/>
              <a:t>. </a:t>
            </a:r>
          </a:p>
          <a:p>
            <a:pPr>
              <a:lnSpc>
                <a:spcPct val="100000"/>
              </a:lnSpc>
            </a:pPr>
            <a:r>
              <a:rPr lang="fr-FR" sz="2400" dirty="0"/>
              <a:t>Elle a terminé quelques années d'école élémentaire avant que la guerre n'éclate dans son pays, mettant fin à ses études. </a:t>
            </a:r>
            <a:endParaRPr lang="en-US" sz="2400" dirty="0"/>
          </a:p>
          <a:p>
            <a:pPr>
              <a:lnSpc>
                <a:spcPct val="100000"/>
              </a:lnSpc>
            </a:pPr>
            <a:r>
              <a:rPr lang="en-US" sz="2400" dirty="0"/>
              <a:t>Elle a </a:t>
            </a:r>
            <a:r>
              <a:rPr lang="en-US" sz="2400" dirty="0" err="1"/>
              <a:t>continué</a:t>
            </a:r>
            <a:r>
              <a:rPr lang="en-US" sz="2400" dirty="0"/>
              <a:t> à lire. Son </a:t>
            </a:r>
            <a:r>
              <a:rPr lang="en-US" sz="2400" dirty="0" err="1"/>
              <a:t>compagnon</a:t>
            </a:r>
            <a:r>
              <a:rPr lang="en-US" sz="2400" dirty="0"/>
              <a:t> </a:t>
            </a:r>
            <a:r>
              <a:rPr lang="en-US" sz="2400" dirty="0" err="1"/>
              <a:t>quotidien</a:t>
            </a:r>
            <a:r>
              <a:rPr lang="en-US" sz="2400" dirty="0"/>
              <a:t> </a:t>
            </a:r>
            <a:r>
              <a:rPr lang="en-US" sz="2400" dirty="0" err="1"/>
              <a:t>était</a:t>
            </a:r>
            <a:r>
              <a:rPr lang="en-US" sz="2400" dirty="0"/>
              <a:t> la Bible. </a:t>
            </a:r>
          </a:p>
          <a:p>
            <a:pPr>
              <a:lnSpc>
                <a:spcPct val="100000"/>
              </a:lnSpc>
            </a:pPr>
            <a:r>
              <a:rPr lang="fr-FR" sz="2400" dirty="0"/>
              <a:t>Elle a trouvé des moyens de s'éduquer et de rester informée en écoutant la radio, par exemple. </a:t>
            </a:r>
            <a:endParaRPr lang="en-US" sz="2400" dirty="0"/>
          </a:p>
          <a:p>
            <a:pPr>
              <a:lnSpc>
                <a:spcPct val="100000"/>
              </a:lnSpc>
            </a:pPr>
            <a:r>
              <a:rPr lang="fr-FR" sz="2400" dirty="0"/>
              <a:t>Elle a veillé à ce que ses enfants reçoivent le plus d’éducation possible.</a:t>
            </a:r>
            <a:endParaRPr lang="en-US" sz="2400" dirty="0"/>
          </a:p>
          <a:p>
            <a:pPr>
              <a:lnSpc>
                <a:spcPct val="100000"/>
              </a:lnSpc>
            </a:pPr>
            <a:r>
              <a:rPr lang="en-US" sz="2400" dirty="0"/>
              <a:t>Elle a fait </a:t>
            </a:r>
            <a:r>
              <a:rPr lang="en-US" sz="2400" dirty="0" err="1"/>
              <a:t>preuve</a:t>
            </a:r>
            <a:r>
              <a:rPr lang="en-US" sz="2400" dirty="0"/>
              <a:t> de </a:t>
            </a:r>
            <a:r>
              <a:rPr lang="en-US" sz="2400" dirty="0" err="1"/>
              <a:t>sagesse</a:t>
            </a:r>
            <a:r>
              <a:rPr lang="en-US" sz="2400" dirty="0"/>
              <a:t> divine </a:t>
            </a:r>
            <a:r>
              <a:rPr lang="en-US" sz="2400" dirty="0" err="1"/>
              <a:t>dans</a:t>
            </a:r>
            <a:r>
              <a:rPr lang="en-US" sz="2400" dirty="0"/>
              <a:t> </a:t>
            </a:r>
            <a:r>
              <a:rPr lang="en-US" sz="2400" dirty="0" err="1"/>
              <a:t>ses</a:t>
            </a:r>
            <a:r>
              <a:rPr lang="en-US" sz="2400" dirty="0"/>
              <a:t> relations avec </a:t>
            </a:r>
            <a:r>
              <a:rPr lang="en-US" sz="2400" dirty="0" err="1"/>
              <a:t>autrui</a:t>
            </a:r>
            <a:r>
              <a:rPr lang="en-US" sz="2400" dirty="0"/>
              <a:t>.  </a:t>
            </a:r>
          </a:p>
        </p:txBody>
      </p:sp>
    </p:spTree>
    <p:extLst>
      <p:ext uri="{BB962C8B-B14F-4D97-AF65-F5344CB8AC3E}">
        <p14:creationId xmlns:p14="http://schemas.microsoft.com/office/powerpoint/2010/main" val="24708287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DA1F35B-C8F7-4A5A-9339-7DA4D785B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c 10">
            <a:extLst>
              <a:ext uri="{FF2B5EF4-FFF2-40B4-BE49-F238E27FC236}">
                <a16:creationId xmlns:a16="http://schemas.microsoft.com/office/drawing/2014/main" id="{B2D4AD41-40DA-4A81-92F5-B6E3BA1ED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746107">
            <a:off x="8175088" y="457951"/>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BE125B2-EADF-D14C-8BCF-784CDD1653C0}"/>
              </a:ext>
            </a:extLst>
          </p:cNvPr>
          <p:cNvSpPr>
            <a:spLocks noGrp="1"/>
          </p:cNvSpPr>
          <p:nvPr>
            <p:ph type="title"/>
          </p:nvPr>
        </p:nvSpPr>
        <p:spPr>
          <a:xfrm>
            <a:off x="838200" y="365125"/>
            <a:ext cx="10515600" cy="1325563"/>
          </a:xfrm>
        </p:spPr>
        <p:txBody>
          <a:bodyPr>
            <a:normAutofit/>
          </a:bodyPr>
          <a:lstStyle/>
          <a:p>
            <a:pPr algn="ctr"/>
            <a:r>
              <a:rPr lang="en-US" b="1" dirty="0" err="1">
                <a:solidFill>
                  <a:schemeClr val="bg2">
                    <a:lumMod val="50000"/>
                  </a:schemeClr>
                </a:solidFill>
              </a:rPr>
              <a:t>Activité</a:t>
            </a:r>
            <a:r>
              <a:rPr lang="en-US" b="1" dirty="0">
                <a:solidFill>
                  <a:schemeClr val="bg2">
                    <a:lumMod val="50000"/>
                  </a:schemeClr>
                </a:solidFill>
              </a:rPr>
              <a:t> </a:t>
            </a:r>
            <a:r>
              <a:rPr lang="en-US" b="1" dirty="0" err="1">
                <a:solidFill>
                  <a:schemeClr val="bg2">
                    <a:lumMod val="50000"/>
                  </a:schemeClr>
                </a:solidFill>
              </a:rPr>
              <a:t>personnelle</a:t>
            </a:r>
            <a:endParaRPr lang="en-US" b="1" dirty="0">
              <a:solidFill>
                <a:schemeClr val="bg2">
                  <a:lumMod val="50000"/>
                </a:schemeClr>
              </a:solidFill>
            </a:endParaRPr>
          </a:p>
        </p:txBody>
      </p:sp>
      <p:graphicFrame>
        <p:nvGraphicFramePr>
          <p:cNvPr id="5" name="Content Placeholder 2">
            <a:extLst>
              <a:ext uri="{FF2B5EF4-FFF2-40B4-BE49-F238E27FC236}">
                <a16:creationId xmlns:a16="http://schemas.microsoft.com/office/drawing/2014/main" id="{D7564F70-349B-49E2-BE17-8AD82DF50036}"/>
              </a:ext>
            </a:extLst>
          </p:cNvPr>
          <p:cNvGraphicFramePr>
            <a:graphicFrameLocks noGrp="1"/>
          </p:cNvGraphicFramePr>
          <p:nvPr>
            <p:ph idx="1"/>
            <p:extLst>
              <p:ext uri="{D42A27DB-BD31-4B8C-83A1-F6EECF244321}">
                <p14:modId xmlns:p14="http://schemas.microsoft.com/office/powerpoint/2010/main" val="98233060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04892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0A7EF-8197-9840-9686-ACDA0B6758FA}"/>
              </a:ext>
            </a:extLst>
          </p:cNvPr>
          <p:cNvSpPr>
            <a:spLocks noGrp="1"/>
          </p:cNvSpPr>
          <p:nvPr>
            <p:ph type="title"/>
          </p:nvPr>
        </p:nvSpPr>
        <p:spPr>
          <a:xfrm>
            <a:off x="838200" y="365125"/>
            <a:ext cx="9208477" cy="1325563"/>
          </a:xfrm>
        </p:spPr>
        <p:txBody>
          <a:bodyPr>
            <a:normAutofit/>
          </a:bodyPr>
          <a:lstStyle/>
          <a:p>
            <a:pPr algn="ctr"/>
            <a:br>
              <a:rPr lang="en-US" sz="4000" b="1" dirty="0">
                <a:solidFill>
                  <a:schemeClr val="bg2">
                    <a:lumMod val="50000"/>
                  </a:schemeClr>
                </a:solidFill>
              </a:rPr>
            </a:br>
            <a:r>
              <a:rPr lang="en-US" sz="4000" b="1" dirty="0" err="1">
                <a:solidFill>
                  <a:schemeClr val="bg2">
                    <a:lumMod val="50000"/>
                  </a:schemeClr>
                </a:solidFill>
              </a:rPr>
              <a:t>Activité</a:t>
            </a:r>
            <a:r>
              <a:rPr lang="en-US" sz="4000" b="1" dirty="0">
                <a:solidFill>
                  <a:schemeClr val="bg2">
                    <a:lumMod val="50000"/>
                  </a:schemeClr>
                </a:solidFill>
              </a:rPr>
              <a:t> par </a:t>
            </a:r>
            <a:r>
              <a:rPr lang="en-US" sz="4000" b="1" dirty="0" err="1">
                <a:solidFill>
                  <a:schemeClr val="bg2">
                    <a:lumMod val="50000"/>
                  </a:schemeClr>
                </a:solidFill>
              </a:rPr>
              <a:t>petits</a:t>
            </a:r>
            <a:r>
              <a:rPr lang="en-US" sz="4000" b="1" dirty="0">
                <a:solidFill>
                  <a:schemeClr val="bg2">
                    <a:lumMod val="50000"/>
                  </a:schemeClr>
                </a:solidFill>
              </a:rPr>
              <a:t> </a:t>
            </a:r>
            <a:r>
              <a:rPr lang="en-US" sz="4000" b="1" dirty="0" err="1">
                <a:solidFill>
                  <a:schemeClr val="bg2">
                    <a:lumMod val="50000"/>
                  </a:schemeClr>
                </a:solidFill>
              </a:rPr>
              <a:t>groupes</a:t>
            </a:r>
            <a:endParaRPr lang="en-US" sz="4000" b="1" dirty="0">
              <a:solidFill>
                <a:schemeClr val="bg2">
                  <a:lumMod val="50000"/>
                </a:schemeClr>
              </a:solidFill>
            </a:endParaRPr>
          </a:p>
        </p:txBody>
      </p:sp>
      <p:sp>
        <p:nvSpPr>
          <p:cNvPr id="3" name="Content Placeholder 2">
            <a:extLst>
              <a:ext uri="{FF2B5EF4-FFF2-40B4-BE49-F238E27FC236}">
                <a16:creationId xmlns:a16="http://schemas.microsoft.com/office/drawing/2014/main" id="{5EF012CE-EA8A-E14A-96EB-115AC51EF387}"/>
              </a:ext>
            </a:extLst>
          </p:cNvPr>
          <p:cNvSpPr>
            <a:spLocks noGrp="1"/>
          </p:cNvSpPr>
          <p:nvPr>
            <p:ph idx="1"/>
          </p:nvPr>
        </p:nvSpPr>
        <p:spPr>
          <a:xfrm>
            <a:off x="1416206" y="2004043"/>
            <a:ext cx="7891918" cy="2422990"/>
          </a:xfrm>
        </p:spPr>
        <p:txBody>
          <a:bodyPr>
            <a:normAutofit fontScale="92500" lnSpcReduction="10000"/>
          </a:bodyPr>
          <a:lstStyle/>
          <a:p>
            <a:pPr marL="0" indent="0" algn="ctr">
              <a:buNone/>
            </a:pPr>
            <a:r>
              <a:rPr lang="en-US" b="1" dirty="0">
                <a:latin typeface="Book Antiqua" panose="02040602050305030304" pitchFamily="18" charset="0"/>
              </a:rPr>
              <a:t>Temps de </a:t>
            </a:r>
            <a:r>
              <a:rPr lang="en-US" b="1" dirty="0" err="1">
                <a:latin typeface="Book Antiqua" panose="02040602050305030304" pitchFamily="18" charset="0"/>
              </a:rPr>
              <a:t>prière</a:t>
            </a:r>
            <a:endParaRPr lang="en-US" b="1" dirty="0">
              <a:latin typeface="Book Antiqua" panose="02040602050305030304" pitchFamily="18" charset="0"/>
            </a:endParaRPr>
          </a:p>
          <a:p>
            <a:pPr marL="0" indent="0" algn="ctr">
              <a:buNone/>
            </a:pPr>
            <a:endParaRPr lang="en-US" sz="1200" b="1" dirty="0">
              <a:latin typeface="Book Antiqua" panose="02040602050305030304" pitchFamily="18" charset="0"/>
            </a:endParaRPr>
          </a:p>
          <a:p>
            <a:pPr marL="0" indent="0" algn="ctr">
              <a:lnSpc>
                <a:spcPct val="100000"/>
              </a:lnSpc>
              <a:buNone/>
            </a:pPr>
            <a:r>
              <a:rPr lang="en-US" sz="2000" dirty="0" err="1">
                <a:latin typeface="Avenir Next" panose="020B0503020202020204" pitchFamily="34" charset="0"/>
              </a:rPr>
              <a:t>Priez</a:t>
            </a:r>
            <a:r>
              <a:rPr lang="en-US" sz="2000" dirty="0">
                <a:latin typeface="Avenir Next" panose="020B0503020202020204" pitchFamily="34" charset="0"/>
              </a:rPr>
              <a:t> que Dieu </a:t>
            </a:r>
            <a:r>
              <a:rPr lang="en-US" sz="2000" dirty="0" err="1">
                <a:latin typeface="Avenir Next" panose="020B0503020202020204" pitchFamily="34" charset="0"/>
              </a:rPr>
              <a:t>vous</a:t>
            </a:r>
            <a:r>
              <a:rPr lang="en-US" sz="2000" dirty="0">
                <a:latin typeface="Avenir Next" panose="020B0503020202020204" pitchFamily="34" charset="0"/>
              </a:rPr>
              <a:t> </a:t>
            </a:r>
            <a:r>
              <a:rPr lang="en-US" sz="2000" dirty="0" err="1">
                <a:latin typeface="Avenir Next" panose="020B0503020202020204" pitchFamily="34" charset="0"/>
              </a:rPr>
              <a:t>donne</a:t>
            </a:r>
            <a:r>
              <a:rPr lang="en-US" sz="2000" dirty="0">
                <a:latin typeface="Avenir Next" panose="020B0503020202020204" pitchFamily="34" charset="0"/>
              </a:rPr>
              <a:t> </a:t>
            </a:r>
            <a:r>
              <a:rPr lang="en-US" sz="2000" dirty="0" err="1">
                <a:latin typeface="Avenir Next" panose="020B0503020202020204" pitchFamily="34" charset="0"/>
              </a:rPr>
              <a:t>l’aide</a:t>
            </a:r>
            <a:r>
              <a:rPr lang="en-US" sz="2000" dirty="0">
                <a:latin typeface="Avenir Next" panose="020B0503020202020204" pitchFamily="34" charset="0"/>
              </a:rPr>
              <a:t> </a:t>
            </a:r>
            <a:r>
              <a:rPr lang="en-US" sz="2000" dirty="0" err="1">
                <a:latin typeface="Avenir Next" panose="020B0503020202020204" pitchFamily="34" charset="0"/>
              </a:rPr>
              <a:t>nécessaire</a:t>
            </a:r>
            <a:r>
              <a:rPr lang="en-US" sz="2000" dirty="0">
                <a:latin typeface="Avenir Next" panose="020B0503020202020204" pitchFamily="34" charset="0"/>
              </a:rPr>
              <a:t> pour </a:t>
            </a:r>
            <a:r>
              <a:rPr lang="en-US" sz="2000" dirty="0" err="1">
                <a:latin typeface="Avenir Next" panose="020B0503020202020204" pitchFamily="34" charset="0"/>
              </a:rPr>
              <a:t>surmonter</a:t>
            </a:r>
            <a:r>
              <a:rPr lang="en-US" sz="2000" dirty="0">
                <a:latin typeface="Avenir Next" panose="020B0503020202020204" pitchFamily="34" charset="0"/>
              </a:rPr>
              <a:t> les obstacles:</a:t>
            </a:r>
          </a:p>
          <a:p>
            <a:pPr lvl="1" algn="ctr">
              <a:lnSpc>
                <a:spcPct val="100000"/>
              </a:lnSpc>
            </a:pPr>
            <a:r>
              <a:rPr lang="en-US" sz="1800" dirty="0" err="1">
                <a:solidFill>
                  <a:srgbClr val="002060"/>
                </a:solidFill>
                <a:latin typeface="Avenir Next" panose="020B0503020202020204" pitchFamily="34" charset="0"/>
              </a:rPr>
              <a:t>Dans</a:t>
            </a:r>
            <a:r>
              <a:rPr lang="en-US" sz="1800" dirty="0">
                <a:solidFill>
                  <a:srgbClr val="002060"/>
                </a:solidFill>
                <a:latin typeface="Avenir Next" panose="020B0503020202020204" pitchFamily="34" charset="0"/>
              </a:rPr>
              <a:t> </a:t>
            </a:r>
            <a:r>
              <a:rPr lang="en-US" sz="1800" dirty="0" err="1">
                <a:solidFill>
                  <a:srgbClr val="002060"/>
                </a:solidFill>
                <a:latin typeface="Avenir Next" panose="020B0503020202020204" pitchFamily="34" charset="0"/>
              </a:rPr>
              <a:t>votre</a:t>
            </a:r>
            <a:r>
              <a:rPr lang="en-US" sz="1800" dirty="0">
                <a:solidFill>
                  <a:srgbClr val="002060"/>
                </a:solidFill>
                <a:latin typeface="Avenir Next" panose="020B0503020202020204" pitchFamily="34" charset="0"/>
              </a:rPr>
              <a:t> vie</a:t>
            </a:r>
          </a:p>
          <a:p>
            <a:pPr lvl="1" algn="ctr">
              <a:lnSpc>
                <a:spcPct val="100000"/>
              </a:lnSpc>
            </a:pPr>
            <a:r>
              <a:rPr lang="en-US" sz="1800" dirty="0" err="1">
                <a:solidFill>
                  <a:srgbClr val="002060"/>
                </a:solidFill>
                <a:latin typeface="Avenir Next" panose="020B0503020202020204" pitchFamily="34" charset="0"/>
              </a:rPr>
              <a:t>Dans</a:t>
            </a:r>
            <a:r>
              <a:rPr lang="en-US" sz="1800" dirty="0">
                <a:solidFill>
                  <a:srgbClr val="002060"/>
                </a:solidFill>
                <a:latin typeface="Avenir Next" panose="020B0503020202020204" pitchFamily="34" charset="0"/>
              </a:rPr>
              <a:t> la vie des </a:t>
            </a:r>
            <a:r>
              <a:rPr lang="en-US" sz="1800" dirty="0" err="1">
                <a:solidFill>
                  <a:srgbClr val="002060"/>
                </a:solidFill>
                <a:latin typeface="Avenir Next" panose="020B0503020202020204" pitchFamily="34" charset="0"/>
              </a:rPr>
              <a:t>autres</a:t>
            </a:r>
            <a:r>
              <a:rPr lang="en-US" sz="1800" dirty="0">
                <a:solidFill>
                  <a:srgbClr val="002060"/>
                </a:solidFill>
                <a:latin typeface="Avenir Next" panose="020B0503020202020204" pitchFamily="34" charset="0"/>
              </a:rPr>
              <a:t> femmes</a:t>
            </a:r>
          </a:p>
          <a:p>
            <a:pPr algn="ctr"/>
            <a:r>
              <a:rPr lang="en-US" sz="1800" dirty="0" err="1">
                <a:solidFill>
                  <a:srgbClr val="002060"/>
                </a:solidFill>
                <a:latin typeface="Avenir Next" panose="020B0503020202020204" pitchFamily="34" charset="0"/>
              </a:rPr>
              <a:t>Dans</a:t>
            </a:r>
            <a:r>
              <a:rPr lang="en-US" sz="1800" dirty="0">
                <a:solidFill>
                  <a:srgbClr val="002060"/>
                </a:solidFill>
                <a:latin typeface="Avenir Next" panose="020B0503020202020204" pitchFamily="34" charset="0"/>
              </a:rPr>
              <a:t> </a:t>
            </a:r>
            <a:r>
              <a:rPr lang="en-US" sz="1800" dirty="0" err="1">
                <a:solidFill>
                  <a:srgbClr val="002060"/>
                </a:solidFill>
                <a:latin typeface="Avenir Next" panose="020B0503020202020204" pitchFamily="34" charset="0"/>
              </a:rPr>
              <a:t>votre</a:t>
            </a:r>
            <a:r>
              <a:rPr lang="en-US" sz="1800" dirty="0">
                <a:solidFill>
                  <a:srgbClr val="002060"/>
                </a:solidFill>
                <a:latin typeface="Avenir Next" panose="020B0503020202020204" pitchFamily="34" charset="0"/>
              </a:rPr>
              <a:t> </a:t>
            </a:r>
            <a:r>
              <a:rPr lang="en-US" sz="1800" dirty="0" err="1">
                <a:solidFill>
                  <a:srgbClr val="002060"/>
                </a:solidFill>
                <a:latin typeface="Avenir Next" panose="020B0503020202020204" pitchFamily="34" charset="0"/>
              </a:rPr>
              <a:t>communauté</a:t>
            </a:r>
            <a:endParaRPr lang="en-US" dirty="0"/>
          </a:p>
        </p:txBody>
      </p:sp>
    </p:spTree>
    <p:extLst>
      <p:ext uri="{BB962C8B-B14F-4D97-AF65-F5344CB8AC3E}">
        <p14:creationId xmlns:p14="http://schemas.microsoft.com/office/powerpoint/2010/main" val="1991919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53443F">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9A7DFDA-DFF8-7042-99FA-2967E6AFC243}"/>
              </a:ext>
            </a:extLst>
          </p:cNvPr>
          <p:cNvSpPr>
            <a:spLocks noGrp="1"/>
          </p:cNvSpPr>
          <p:nvPr>
            <p:ph type="title"/>
          </p:nvPr>
        </p:nvSpPr>
        <p:spPr>
          <a:xfrm>
            <a:off x="524256" y="4767072"/>
            <a:ext cx="6594189" cy="1625210"/>
          </a:xfrm>
        </p:spPr>
        <p:txBody>
          <a:bodyPr>
            <a:normAutofit/>
          </a:bodyPr>
          <a:lstStyle/>
          <a:p>
            <a:pPr algn="r"/>
            <a:r>
              <a:rPr lang="en-US" b="1" i="1" dirty="0" err="1">
                <a:solidFill>
                  <a:srgbClr val="FFFFFF"/>
                </a:solidFill>
                <a:latin typeface="Book Antiqua" panose="02040602050305030304" pitchFamily="18" charset="0"/>
              </a:rPr>
              <a:t>Prière</a:t>
            </a:r>
            <a:endParaRPr lang="en-US" b="1" i="1" dirty="0">
              <a:solidFill>
                <a:srgbClr val="FFFFFF"/>
              </a:solidFill>
              <a:latin typeface="Book Antiqua" panose="02040602050305030304" pitchFamily="18" charset="0"/>
            </a:endParaRPr>
          </a:p>
        </p:txBody>
      </p:sp>
      <p:pic>
        <p:nvPicPr>
          <p:cNvPr id="4" name="Picture 2" descr="toddler's standing in front of beige concrete stair">
            <a:extLst>
              <a:ext uri="{FF2B5EF4-FFF2-40B4-BE49-F238E27FC236}">
                <a16:creationId xmlns:a16="http://schemas.microsoft.com/office/drawing/2014/main" id="{DFF41CBE-EC8A-5D4A-A364-6E00F09D1415}"/>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327547" y="321733"/>
            <a:ext cx="7058306" cy="4107392"/>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DC7ED37E-735E-4D43-89FF-B999BD044360}"/>
              </a:ext>
            </a:extLst>
          </p:cNvPr>
          <p:cNvSpPr>
            <a:spLocks noGrp="1"/>
          </p:cNvSpPr>
          <p:nvPr>
            <p:ph idx="1"/>
          </p:nvPr>
        </p:nvSpPr>
        <p:spPr>
          <a:xfrm>
            <a:off x="8029319" y="917725"/>
            <a:ext cx="3424739" cy="4981270"/>
          </a:xfrm>
        </p:spPr>
        <p:txBody>
          <a:bodyPr anchor="ctr">
            <a:normAutofit/>
          </a:bodyPr>
          <a:lstStyle/>
          <a:p>
            <a:pPr marL="0" indent="0" algn="ctr">
              <a:lnSpc>
                <a:spcPct val="100000"/>
              </a:lnSpc>
              <a:buNone/>
            </a:pPr>
            <a:r>
              <a:rPr lang="fr-FR" dirty="0">
                <a:solidFill>
                  <a:schemeClr val="bg1"/>
                </a:solidFill>
              </a:rPr>
              <a:t>Père, accorde-moi la sérénité d'accepter les choses que je ne peux pas changer, le courage de changer les choses que je peux et la sagesse de connaître la différence.</a:t>
            </a:r>
            <a:endParaRPr lang="fr-CA" dirty="0">
              <a:solidFill>
                <a:schemeClr val="bg1"/>
              </a:solidFill>
            </a:endParaRPr>
          </a:p>
          <a:p>
            <a:pPr marL="0" indent="0" algn="ctr">
              <a:lnSpc>
                <a:spcPct val="100000"/>
              </a:lnSpc>
              <a:buNone/>
            </a:pPr>
            <a:endParaRPr lang="en-US" sz="2000" dirty="0">
              <a:solidFill>
                <a:schemeClr val="accent2">
                  <a:lumMod val="20000"/>
                  <a:lumOff val="80000"/>
                </a:schemeClr>
              </a:solidFill>
              <a:latin typeface="Avenir Next" panose="020B0503020202020204" pitchFamily="34" charset="0"/>
            </a:endParaRPr>
          </a:p>
          <a:p>
            <a:pPr marL="0" indent="0" algn="ctr">
              <a:lnSpc>
                <a:spcPct val="100000"/>
              </a:lnSpc>
              <a:buNone/>
            </a:pPr>
            <a:endParaRPr lang="en-US" sz="2000" dirty="0">
              <a:solidFill>
                <a:schemeClr val="accent2">
                  <a:lumMod val="20000"/>
                  <a:lumOff val="80000"/>
                </a:schemeClr>
              </a:solidFill>
              <a:latin typeface="Avenir Next" panose="020B0503020202020204" pitchFamily="34" charset="0"/>
            </a:endParaRPr>
          </a:p>
        </p:txBody>
      </p:sp>
    </p:spTree>
    <p:extLst>
      <p:ext uri="{BB962C8B-B14F-4D97-AF65-F5344CB8AC3E}">
        <p14:creationId xmlns:p14="http://schemas.microsoft.com/office/powerpoint/2010/main" val="4235497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53443F">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2" descr="toddler's standing in front of beige concrete stair">
            <a:extLst>
              <a:ext uri="{FF2B5EF4-FFF2-40B4-BE49-F238E27FC236}">
                <a16:creationId xmlns:a16="http://schemas.microsoft.com/office/drawing/2014/main" id="{F69F2551-EE64-1E4D-B270-6A9482181B3A}"/>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327547" y="321733"/>
            <a:ext cx="7058306" cy="4107392"/>
          </a:xfrm>
          <a:prstGeom prst="rect">
            <a:avLst/>
          </a:prstGeom>
          <a:noFill/>
          <a:extLst>
            <a:ext uri="{909E8E84-426E-40DD-AFC4-6F175D3DCCD1}">
              <a14:hiddenFill xmlns:a14="http://schemas.microsoft.com/office/drawing/2010/main">
                <a:solidFill>
                  <a:srgbClr val="FFFFFF"/>
                </a:solidFill>
              </a14:hiddenFill>
            </a:ext>
          </a:extLst>
        </p:spPr>
      </p:pic>
      <p:sp>
        <p:nvSpPr>
          <p:cNvPr id="18" name="Rectangle 17">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DC7ED37E-735E-4D43-89FF-B999BD044360}"/>
              </a:ext>
            </a:extLst>
          </p:cNvPr>
          <p:cNvSpPr>
            <a:spLocks noGrp="1"/>
          </p:cNvSpPr>
          <p:nvPr>
            <p:ph idx="1"/>
          </p:nvPr>
        </p:nvSpPr>
        <p:spPr>
          <a:xfrm>
            <a:off x="8029319" y="917724"/>
            <a:ext cx="3424739" cy="5193143"/>
          </a:xfrm>
        </p:spPr>
        <p:txBody>
          <a:bodyPr anchor="ctr">
            <a:normAutofit/>
          </a:bodyPr>
          <a:lstStyle/>
          <a:p>
            <a:pPr marL="0" indent="0">
              <a:buNone/>
            </a:pPr>
            <a:r>
              <a:rPr lang="fr-FR" sz="2000" dirty="0">
                <a:solidFill>
                  <a:schemeClr val="bg1"/>
                </a:solidFill>
              </a:rPr>
              <a:t>Tu connais les plans que tu as pour moi, des plans pour mon bonheur et non pour mon malheur, des plans pour me donner un avenir et une espérance. Que cette promesse se réalise dans ma vie. </a:t>
            </a:r>
            <a:endParaRPr lang="fr-CA" sz="2000" dirty="0">
              <a:solidFill>
                <a:schemeClr val="bg1"/>
              </a:solidFill>
            </a:endParaRPr>
          </a:p>
          <a:p>
            <a:pPr marL="0" indent="0">
              <a:buNone/>
            </a:pPr>
            <a:r>
              <a:rPr lang="fr-FR" sz="2000" dirty="0" err="1">
                <a:solidFill>
                  <a:schemeClr val="bg1"/>
                </a:solidFill>
              </a:rPr>
              <a:t>Aide-moi</a:t>
            </a:r>
            <a:r>
              <a:rPr lang="fr-FR" sz="2000" dirty="0">
                <a:solidFill>
                  <a:schemeClr val="bg1"/>
                </a:solidFill>
              </a:rPr>
              <a:t> à te faire confiance et à croire que tu vas transformer mes difficultés en bénédictions pour les autres.</a:t>
            </a:r>
            <a:endParaRPr lang="fr-CA" sz="2000" dirty="0">
              <a:solidFill>
                <a:schemeClr val="bg1"/>
              </a:solidFill>
            </a:endParaRPr>
          </a:p>
          <a:p>
            <a:pPr marL="0" indent="0">
              <a:buNone/>
            </a:pPr>
            <a:r>
              <a:rPr lang="fr-FR" sz="1800" dirty="0"/>
              <a:t> </a:t>
            </a:r>
            <a:endParaRPr lang="fr-CA" sz="1800" dirty="0"/>
          </a:p>
          <a:p>
            <a:pPr marL="0" indent="0" algn="ctr">
              <a:lnSpc>
                <a:spcPct val="100000"/>
              </a:lnSpc>
              <a:buNone/>
            </a:pPr>
            <a:endParaRPr lang="en-US" sz="1800" dirty="0">
              <a:solidFill>
                <a:schemeClr val="accent2">
                  <a:lumMod val="20000"/>
                  <a:lumOff val="80000"/>
                </a:schemeClr>
              </a:solidFill>
              <a:latin typeface="Avenir Next" panose="020B0503020202020204" pitchFamily="34" charset="0"/>
            </a:endParaRPr>
          </a:p>
          <a:p>
            <a:pPr marL="0" indent="0" algn="ctr">
              <a:lnSpc>
                <a:spcPct val="100000"/>
              </a:lnSpc>
              <a:buNone/>
            </a:pPr>
            <a:endParaRPr lang="en-US" sz="1800" dirty="0">
              <a:solidFill>
                <a:schemeClr val="accent2">
                  <a:lumMod val="20000"/>
                  <a:lumOff val="80000"/>
                </a:schemeClr>
              </a:solidFill>
              <a:latin typeface="Avenir Next" panose="020B0503020202020204" pitchFamily="34" charset="0"/>
            </a:endParaRPr>
          </a:p>
        </p:txBody>
      </p:sp>
      <p:sp>
        <p:nvSpPr>
          <p:cNvPr id="10" name="Title 1">
            <a:extLst>
              <a:ext uri="{FF2B5EF4-FFF2-40B4-BE49-F238E27FC236}">
                <a16:creationId xmlns:a16="http://schemas.microsoft.com/office/drawing/2014/main" id="{1A2C7F3A-054A-3947-A5B9-F07D3C0EAADA}"/>
              </a:ext>
            </a:extLst>
          </p:cNvPr>
          <p:cNvSpPr>
            <a:spLocks noGrp="1"/>
          </p:cNvSpPr>
          <p:nvPr>
            <p:ph type="title"/>
          </p:nvPr>
        </p:nvSpPr>
        <p:spPr>
          <a:xfrm>
            <a:off x="524256" y="4767072"/>
            <a:ext cx="6594189" cy="1625210"/>
          </a:xfrm>
        </p:spPr>
        <p:txBody>
          <a:bodyPr>
            <a:normAutofit/>
          </a:bodyPr>
          <a:lstStyle/>
          <a:p>
            <a:pPr algn="r"/>
            <a:r>
              <a:rPr lang="en-US" b="1" i="1" dirty="0" err="1">
                <a:solidFill>
                  <a:srgbClr val="FFFFFF"/>
                </a:solidFill>
                <a:latin typeface="Book Antiqua" panose="02040602050305030304" pitchFamily="18" charset="0"/>
              </a:rPr>
              <a:t>Prière</a:t>
            </a:r>
            <a:r>
              <a:rPr lang="en-US" b="1" i="1" dirty="0">
                <a:solidFill>
                  <a:srgbClr val="FFFFFF"/>
                </a:solidFill>
                <a:latin typeface="Book Antiqua" panose="02040602050305030304" pitchFamily="18" charset="0"/>
              </a:rPr>
              <a:t> </a:t>
            </a:r>
            <a:br>
              <a:rPr lang="en-US" b="1" i="1" dirty="0">
                <a:solidFill>
                  <a:srgbClr val="FFFFFF"/>
                </a:solidFill>
                <a:latin typeface="Book Antiqua" panose="02040602050305030304" pitchFamily="18" charset="0"/>
              </a:rPr>
            </a:br>
            <a:endParaRPr lang="en-US" b="1" i="1" dirty="0">
              <a:solidFill>
                <a:srgbClr val="FFFFFF"/>
              </a:solidFill>
              <a:latin typeface="Book Antiqua" panose="02040602050305030304" pitchFamily="18" charset="0"/>
            </a:endParaRPr>
          </a:p>
        </p:txBody>
      </p:sp>
    </p:spTree>
    <p:extLst>
      <p:ext uri="{BB962C8B-B14F-4D97-AF65-F5344CB8AC3E}">
        <p14:creationId xmlns:p14="http://schemas.microsoft.com/office/powerpoint/2010/main" val="35297279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321732"/>
            <a:ext cx="7058307" cy="1964266"/>
          </a:xfrm>
          <a:prstGeom prst="rect">
            <a:avLst/>
          </a:prstGeom>
          <a:solidFill>
            <a:srgbClr val="53443F">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9A7DFDA-DFF8-7042-99FA-2967E6AFC243}"/>
              </a:ext>
            </a:extLst>
          </p:cNvPr>
          <p:cNvSpPr>
            <a:spLocks noGrp="1"/>
          </p:cNvSpPr>
          <p:nvPr>
            <p:ph type="title"/>
          </p:nvPr>
        </p:nvSpPr>
        <p:spPr>
          <a:xfrm>
            <a:off x="524256" y="1004215"/>
            <a:ext cx="6594189" cy="1625210"/>
          </a:xfrm>
        </p:spPr>
        <p:txBody>
          <a:bodyPr>
            <a:normAutofit/>
          </a:bodyPr>
          <a:lstStyle/>
          <a:p>
            <a:pPr algn="ctr"/>
            <a:r>
              <a:rPr lang="en-US" sz="4000" dirty="0">
                <a:solidFill>
                  <a:srgbClr val="FFFFFF"/>
                </a:solidFill>
              </a:rPr>
              <a:t>Romains 15:13</a:t>
            </a:r>
          </a:p>
        </p:txBody>
      </p:sp>
      <p:pic>
        <p:nvPicPr>
          <p:cNvPr id="4" name="Picture 2" descr="toddler's standing in front of beige concrete stair">
            <a:extLst>
              <a:ext uri="{FF2B5EF4-FFF2-40B4-BE49-F238E27FC236}">
                <a16:creationId xmlns:a16="http://schemas.microsoft.com/office/drawing/2014/main" id="{A5BA0A80-787A-4147-AD7F-B6AD0ACA67D8}"/>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r="-3" b="-3"/>
          <a:stretch/>
        </p:blipFill>
        <p:spPr bwMode="auto">
          <a:xfrm>
            <a:off x="327547" y="2454903"/>
            <a:ext cx="7058306" cy="4080254"/>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6975" y="321732"/>
            <a:ext cx="4313293"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DC7ED37E-735E-4D43-89FF-B999BD044360}"/>
              </a:ext>
            </a:extLst>
          </p:cNvPr>
          <p:cNvSpPr>
            <a:spLocks noGrp="1"/>
          </p:cNvSpPr>
          <p:nvPr>
            <p:ph idx="1"/>
          </p:nvPr>
        </p:nvSpPr>
        <p:spPr>
          <a:xfrm>
            <a:off x="7839307" y="917725"/>
            <a:ext cx="3579542" cy="5181992"/>
          </a:xfrm>
        </p:spPr>
        <p:txBody>
          <a:bodyPr anchor="ctr">
            <a:normAutofit/>
          </a:bodyPr>
          <a:lstStyle/>
          <a:p>
            <a:pPr marL="0" indent="0" algn="ctr">
              <a:buNone/>
            </a:pPr>
            <a:r>
              <a:rPr lang="fr-FR" dirty="0">
                <a:solidFill>
                  <a:schemeClr val="bg1"/>
                </a:solidFill>
              </a:rPr>
              <a:t>« </a:t>
            </a:r>
            <a:r>
              <a:rPr lang="fr-CA" dirty="0">
                <a:solidFill>
                  <a:schemeClr val="bg1"/>
                </a:solidFill>
              </a:rPr>
              <a:t>Que le Dieu de l'espérance vous remplisse de toute joie et de toute paix dans la foi, pour que vous abondiez en espérance, par la puissance du Saint Esprit ! </a:t>
            </a:r>
            <a:r>
              <a:rPr lang="fr-FR" dirty="0">
                <a:solidFill>
                  <a:schemeClr val="bg1"/>
                </a:solidFill>
              </a:rPr>
              <a:t>»</a:t>
            </a:r>
            <a:endParaRPr lang="fr-CA" dirty="0">
              <a:solidFill>
                <a:schemeClr val="bg1"/>
              </a:solidFill>
            </a:endParaRPr>
          </a:p>
          <a:p>
            <a:pPr marL="0" indent="0" algn="ctr">
              <a:buNone/>
            </a:pPr>
            <a:endParaRPr lang="en-US" i="1" dirty="0">
              <a:solidFill>
                <a:srgbClr val="FFFFFF"/>
              </a:solidFill>
              <a:latin typeface="Book Antiqua" panose="02040602050305030304" pitchFamily="18" charset="0"/>
            </a:endParaRPr>
          </a:p>
        </p:txBody>
      </p:sp>
    </p:spTree>
    <p:extLst>
      <p:ext uri="{BB962C8B-B14F-4D97-AF65-F5344CB8AC3E}">
        <p14:creationId xmlns:p14="http://schemas.microsoft.com/office/powerpoint/2010/main" val="60862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53443F">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0E5476B-7299-C74D-8F72-DE0F6F3EC472}"/>
              </a:ext>
            </a:extLst>
          </p:cNvPr>
          <p:cNvSpPr>
            <a:spLocks noGrp="1"/>
          </p:cNvSpPr>
          <p:nvPr>
            <p:ph type="title"/>
          </p:nvPr>
        </p:nvSpPr>
        <p:spPr>
          <a:xfrm>
            <a:off x="524256" y="4767072"/>
            <a:ext cx="6594189" cy="1625210"/>
          </a:xfrm>
        </p:spPr>
        <p:txBody>
          <a:bodyPr>
            <a:normAutofit/>
          </a:bodyPr>
          <a:lstStyle/>
          <a:p>
            <a:pPr algn="r"/>
            <a:r>
              <a:rPr lang="en-US" dirty="0" err="1">
                <a:solidFill>
                  <a:srgbClr val="FFFFFF"/>
                </a:solidFill>
              </a:rPr>
              <a:t>Jérémie</a:t>
            </a:r>
            <a:r>
              <a:rPr lang="en-US" dirty="0">
                <a:solidFill>
                  <a:srgbClr val="FFFFFF"/>
                </a:solidFill>
              </a:rPr>
              <a:t> 29:11</a:t>
            </a:r>
          </a:p>
        </p:txBody>
      </p:sp>
      <p:pic>
        <p:nvPicPr>
          <p:cNvPr id="3074" name="Picture 2" descr="toddler's standing in front of beige concrete stair">
            <a:extLst>
              <a:ext uri="{FF2B5EF4-FFF2-40B4-BE49-F238E27FC236}">
                <a16:creationId xmlns:a16="http://schemas.microsoft.com/office/drawing/2014/main" id="{6353E94C-87E2-464A-9ABB-67ACD358CB1F}"/>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327547" y="321733"/>
            <a:ext cx="7058306" cy="4107392"/>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2FAC6CD8-0446-1845-AE67-AD2A8175F1F1}"/>
              </a:ext>
            </a:extLst>
          </p:cNvPr>
          <p:cNvSpPr>
            <a:spLocks noGrp="1"/>
          </p:cNvSpPr>
          <p:nvPr>
            <p:ph idx="1"/>
          </p:nvPr>
        </p:nvSpPr>
        <p:spPr>
          <a:xfrm>
            <a:off x="7895063" y="917724"/>
            <a:ext cx="3772681" cy="5474557"/>
          </a:xfrm>
        </p:spPr>
        <p:txBody>
          <a:bodyPr anchor="ctr">
            <a:normAutofit/>
          </a:bodyPr>
          <a:lstStyle/>
          <a:p>
            <a:pPr marL="0" indent="0" algn="ctr">
              <a:lnSpc>
                <a:spcPct val="100000"/>
              </a:lnSpc>
              <a:buNone/>
            </a:pPr>
            <a:r>
              <a:rPr lang="fr-FR" sz="3200" b="1" dirty="0">
                <a:solidFill>
                  <a:schemeClr val="bg1"/>
                </a:solidFill>
              </a:rPr>
              <a:t>« </a:t>
            </a:r>
            <a:r>
              <a:rPr lang="fr-CA" sz="3200" b="1" dirty="0">
                <a:solidFill>
                  <a:schemeClr val="bg1"/>
                </a:solidFill>
              </a:rPr>
              <a:t>Car je connais les projets que j'ai formés sur vous, dit l'Éternel, projets de paix et non de malheur, afin de vous donner un avenir et de l'espérance. </a:t>
            </a:r>
            <a:r>
              <a:rPr lang="fr-FR" sz="3200" b="1" dirty="0">
                <a:solidFill>
                  <a:schemeClr val="bg1"/>
                </a:solidFill>
              </a:rPr>
              <a:t>»</a:t>
            </a:r>
            <a:endParaRPr lang="fr-CA" sz="3200" b="1" dirty="0">
              <a:solidFill>
                <a:schemeClr val="bg1"/>
              </a:solidFill>
            </a:endParaRPr>
          </a:p>
        </p:txBody>
      </p:sp>
    </p:spTree>
    <p:extLst>
      <p:ext uri="{BB962C8B-B14F-4D97-AF65-F5344CB8AC3E}">
        <p14:creationId xmlns:p14="http://schemas.microsoft.com/office/powerpoint/2010/main" val="812895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D0A7EF-8197-9840-9686-ACDA0B6758FA}"/>
              </a:ext>
            </a:extLst>
          </p:cNvPr>
          <p:cNvSpPr>
            <a:spLocks noGrp="1"/>
          </p:cNvSpPr>
          <p:nvPr>
            <p:ph type="title"/>
          </p:nvPr>
        </p:nvSpPr>
        <p:spPr>
          <a:xfrm>
            <a:off x="841248" y="413199"/>
            <a:ext cx="10506456" cy="1014984"/>
          </a:xfrm>
        </p:spPr>
        <p:txBody>
          <a:bodyPr anchor="b">
            <a:normAutofit/>
          </a:bodyPr>
          <a:lstStyle/>
          <a:p>
            <a:r>
              <a:rPr lang="en-US" b="1" dirty="0" err="1">
                <a:solidFill>
                  <a:schemeClr val="bg2">
                    <a:lumMod val="50000"/>
                  </a:schemeClr>
                </a:solidFill>
              </a:rPr>
              <a:t>Activité</a:t>
            </a:r>
            <a:r>
              <a:rPr lang="en-US" b="1" dirty="0">
                <a:solidFill>
                  <a:schemeClr val="bg2">
                    <a:lumMod val="50000"/>
                  </a:schemeClr>
                </a:solidFill>
              </a:rPr>
              <a:t> par </a:t>
            </a:r>
            <a:r>
              <a:rPr lang="en-US" b="1" dirty="0" err="1">
                <a:solidFill>
                  <a:schemeClr val="bg2">
                    <a:lumMod val="50000"/>
                  </a:schemeClr>
                </a:solidFill>
              </a:rPr>
              <a:t>petits</a:t>
            </a:r>
            <a:r>
              <a:rPr lang="en-US" b="1" dirty="0">
                <a:solidFill>
                  <a:schemeClr val="bg2">
                    <a:lumMod val="50000"/>
                  </a:schemeClr>
                </a:solidFill>
              </a:rPr>
              <a:t> </a:t>
            </a:r>
            <a:r>
              <a:rPr lang="en-US" b="1" dirty="0" err="1">
                <a:solidFill>
                  <a:schemeClr val="bg2">
                    <a:lumMod val="50000"/>
                  </a:schemeClr>
                </a:solidFill>
              </a:rPr>
              <a:t>groupes</a:t>
            </a:r>
            <a:endParaRPr lang="en-US" b="1" dirty="0">
              <a:solidFill>
                <a:schemeClr val="bg2">
                  <a:lumMod val="50000"/>
                </a:schemeClr>
              </a:solidFill>
            </a:endParaRPr>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6D28F68F-1750-4B71-9795-BD4C8F729B4C}"/>
              </a:ext>
            </a:extLst>
          </p:cNvPr>
          <p:cNvGraphicFramePr>
            <a:graphicFrameLocks noGrp="1"/>
          </p:cNvGraphicFramePr>
          <p:nvPr>
            <p:ph idx="1"/>
            <p:extLst>
              <p:ext uri="{D42A27DB-BD31-4B8C-83A1-F6EECF244321}">
                <p14:modId xmlns:p14="http://schemas.microsoft.com/office/powerpoint/2010/main" val="1547618227"/>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84532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2932D6-FF76-4442-A17A-18684643DBBF}"/>
              </a:ext>
            </a:extLst>
          </p:cNvPr>
          <p:cNvSpPr>
            <a:spLocks noGrp="1"/>
          </p:cNvSpPr>
          <p:nvPr>
            <p:ph type="title"/>
          </p:nvPr>
        </p:nvSpPr>
        <p:spPr>
          <a:xfrm>
            <a:off x="686834" y="1153572"/>
            <a:ext cx="3200400" cy="4461163"/>
          </a:xfrm>
        </p:spPr>
        <p:txBody>
          <a:bodyPr>
            <a:normAutofit/>
          </a:bodyPr>
          <a:lstStyle/>
          <a:p>
            <a:r>
              <a:rPr lang="en-US" i="1" dirty="0">
                <a:solidFill>
                  <a:srgbClr val="FFFFFF"/>
                </a:solidFill>
              </a:rPr>
              <a:t>Skyla</a:t>
            </a:r>
            <a:br>
              <a:rPr lang="en-US" i="1" dirty="0">
                <a:solidFill>
                  <a:srgbClr val="FFFFFF"/>
                </a:solidFill>
              </a:rPr>
            </a:br>
            <a:br>
              <a:rPr lang="en-US" sz="2000" i="1" dirty="0">
                <a:solidFill>
                  <a:srgbClr val="FFFFFF"/>
                </a:solidFill>
              </a:rPr>
            </a:br>
            <a:r>
              <a:rPr lang="en-US" sz="2000" i="1" dirty="0" err="1">
                <a:solidFill>
                  <a:srgbClr val="FFFFFF"/>
                </a:solidFill>
              </a:rPr>
              <a:t>Signifie</a:t>
            </a:r>
            <a:r>
              <a:rPr lang="en-US" sz="2000" i="1" dirty="0">
                <a:solidFill>
                  <a:srgbClr val="FFFFFF"/>
                </a:solidFill>
              </a:rPr>
              <a:t> “</a:t>
            </a:r>
            <a:r>
              <a:rPr lang="en-US" sz="2000" i="1" dirty="0" err="1">
                <a:solidFill>
                  <a:srgbClr val="FFFFFF"/>
                </a:solidFill>
              </a:rPr>
              <a:t>Érudit</a:t>
            </a:r>
            <a:r>
              <a:rPr lang="en-US" sz="2000" i="1" dirty="0">
                <a:solidFill>
                  <a:srgbClr val="FFFFFF"/>
                </a:solidFill>
              </a:rPr>
              <a:t>” en </a:t>
            </a:r>
            <a:r>
              <a:rPr lang="en-US" sz="2000" i="1" dirty="0" err="1">
                <a:solidFill>
                  <a:srgbClr val="FFFFFF"/>
                </a:solidFill>
              </a:rPr>
              <a:t>nééerlandais</a:t>
            </a:r>
            <a:br>
              <a:rPr lang="en-US" sz="2000" i="1" dirty="0">
                <a:solidFill>
                  <a:srgbClr val="FFFFFF"/>
                </a:solidFill>
              </a:rPr>
            </a:br>
            <a:br>
              <a:rPr lang="en-US" sz="2000" i="1" dirty="0">
                <a:solidFill>
                  <a:srgbClr val="FFFFFF"/>
                </a:solidFill>
              </a:rPr>
            </a:br>
            <a:endParaRPr lang="en-US" i="1"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96C8626-8822-0042-9F9D-E54315FF53B0}"/>
              </a:ext>
            </a:extLst>
          </p:cNvPr>
          <p:cNvSpPr>
            <a:spLocks noGrp="1"/>
          </p:cNvSpPr>
          <p:nvPr>
            <p:ph idx="1"/>
          </p:nvPr>
        </p:nvSpPr>
        <p:spPr>
          <a:xfrm>
            <a:off x="4447309" y="591344"/>
            <a:ext cx="6815424" cy="5585619"/>
          </a:xfrm>
        </p:spPr>
        <p:txBody>
          <a:bodyPr anchor="ctr">
            <a:normAutofit/>
          </a:bodyPr>
          <a:lstStyle/>
          <a:p>
            <a:pPr marL="0" indent="0">
              <a:buNone/>
            </a:pPr>
            <a:r>
              <a:rPr lang="en-US" sz="2400" dirty="0">
                <a:solidFill>
                  <a:srgbClr val="002060"/>
                </a:solidFill>
                <a:latin typeface="Avenir Next" panose="020B0503020202020204" pitchFamily="34" charset="0"/>
              </a:rPr>
              <a:t>Elle a </a:t>
            </a:r>
            <a:r>
              <a:rPr lang="en-US" sz="2400" dirty="0" err="1">
                <a:solidFill>
                  <a:srgbClr val="002060"/>
                </a:solidFill>
                <a:latin typeface="Avenir Next" panose="020B0503020202020204" pitchFamily="34" charset="0"/>
              </a:rPr>
              <a:t>grandi</a:t>
            </a:r>
            <a:r>
              <a:rPr lang="en-US" sz="2400" dirty="0">
                <a:solidFill>
                  <a:srgbClr val="002060"/>
                </a:solidFill>
                <a:latin typeface="Avenir Next" panose="020B0503020202020204" pitchFamily="34" charset="0"/>
              </a:rPr>
              <a:t> </a:t>
            </a:r>
            <a:r>
              <a:rPr lang="en-US" sz="2400" dirty="0" err="1">
                <a:solidFill>
                  <a:srgbClr val="002060"/>
                </a:solidFill>
                <a:latin typeface="Avenir Next" panose="020B0503020202020204" pitchFamily="34" charset="0"/>
              </a:rPr>
              <a:t>dans</a:t>
            </a:r>
            <a:r>
              <a:rPr lang="en-US" sz="2400" dirty="0">
                <a:solidFill>
                  <a:srgbClr val="002060"/>
                </a:solidFill>
                <a:latin typeface="Avenir Next" panose="020B0503020202020204" pitchFamily="34" charset="0"/>
              </a:rPr>
              <a:t> </a:t>
            </a:r>
            <a:r>
              <a:rPr lang="en-US" sz="2400" dirty="0" err="1">
                <a:solidFill>
                  <a:srgbClr val="002060"/>
                </a:solidFill>
                <a:latin typeface="Avenir Next" panose="020B0503020202020204" pitchFamily="34" charset="0"/>
              </a:rPr>
              <a:t>l’abus</a:t>
            </a:r>
            <a:r>
              <a:rPr lang="en-US" sz="2400" dirty="0">
                <a:solidFill>
                  <a:srgbClr val="002060"/>
                </a:solidFill>
                <a:latin typeface="Avenir Next" panose="020B0503020202020204" pitchFamily="34" charset="0"/>
              </a:rPr>
              <a:t> et </a:t>
            </a:r>
            <a:r>
              <a:rPr lang="en-US" sz="2400" dirty="0" err="1">
                <a:solidFill>
                  <a:srgbClr val="002060"/>
                </a:solidFill>
                <a:latin typeface="Avenir Next" panose="020B0503020202020204" pitchFamily="34" charset="0"/>
              </a:rPr>
              <a:t>l’humiliation</a:t>
            </a:r>
            <a:r>
              <a:rPr lang="en-US" sz="2400" dirty="0">
                <a:solidFill>
                  <a:srgbClr val="002060"/>
                </a:solidFill>
                <a:latin typeface="Avenir Next" panose="020B0503020202020204" pitchFamily="34" charset="0"/>
              </a:rPr>
              <a:t>.</a:t>
            </a:r>
          </a:p>
          <a:p>
            <a:pPr marL="0" indent="0">
              <a:buNone/>
            </a:pPr>
            <a:endParaRPr lang="en-US" sz="1200" dirty="0">
              <a:latin typeface="Avenir Next" panose="020B0503020202020204" pitchFamily="34" charset="0"/>
            </a:endParaRPr>
          </a:p>
          <a:p>
            <a:pPr lvl="1">
              <a:lnSpc>
                <a:spcPct val="100000"/>
              </a:lnSpc>
            </a:pPr>
            <a:r>
              <a:rPr lang="en-US" sz="2000" dirty="0">
                <a:latin typeface="Avenir Next" panose="020B0503020202020204" pitchFamily="34" charset="0"/>
              </a:rPr>
              <a:t>Son </a:t>
            </a:r>
            <a:r>
              <a:rPr lang="en-US" sz="2000" dirty="0" err="1">
                <a:latin typeface="Avenir Next" panose="020B0503020202020204" pitchFamily="34" charset="0"/>
              </a:rPr>
              <a:t>père</a:t>
            </a:r>
            <a:r>
              <a:rPr lang="en-US" sz="2000" dirty="0">
                <a:latin typeface="Avenir Next" panose="020B0503020202020204" pitchFamily="34" charset="0"/>
              </a:rPr>
              <a:t> et son frère </a:t>
            </a:r>
            <a:r>
              <a:rPr lang="en-US" sz="2000" dirty="0" err="1">
                <a:latin typeface="Avenir Next" panose="020B0503020202020204" pitchFamily="34" charset="0"/>
              </a:rPr>
              <a:t>étaient</a:t>
            </a:r>
            <a:r>
              <a:rPr lang="en-US" sz="2000" dirty="0">
                <a:latin typeface="Avenir Next" panose="020B0503020202020204" pitchFamily="34" charset="0"/>
              </a:rPr>
              <a:t> </a:t>
            </a:r>
            <a:r>
              <a:rPr lang="en-US" sz="2000" dirty="0" err="1">
                <a:latin typeface="Avenir Next" panose="020B0503020202020204" pitchFamily="34" charset="0"/>
              </a:rPr>
              <a:t>alcooliques</a:t>
            </a:r>
            <a:r>
              <a:rPr lang="en-US" sz="2000" dirty="0">
                <a:latin typeface="Avenir Next" panose="020B0503020202020204" pitchFamily="34" charset="0"/>
              </a:rPr>
              <a:t>.</a:t>
            </a:r>
          </a:p>
          <a:p>
            <a:pPr lvl="1">
              <a:lnSpc>
                <a:spcPct val="100000"/>
              </a:lnSpc>
            </a:pPr>
            <a:r>
              <a:rPr lang="en-US" sz="2000" dirty="0">
                <a:latin typeface="Avenir Next" panose="020B0503020202020204" pitchFamily="34" charset="0"/>
              </a:rPr>
              <a:t>Sa </a:t>
            </a:r>
            <a:r>
              <a:rPr lang="en-US" sz="2000" dirty="0" err="1">
                <a:latin typeface="Avenir Next" panose="020B0503020202020204" pitchFamily="34" charset="0"/>
              </a:rPr>
              <a:t>famille</a:t>
            </a:r>
            <a:r>
              <a:rPr lang="en-US" sz="2000" dirty="0">
                <a:latin typeface="Avenir Next" panose="020B0503020202020204" pitchFamily="34" charset="0"/>
              </a:rPr>
              <a:t> </a:t>
            </a:r>
            <a:r>
              <a:rPr lang="en-US" sz="2000" dirty="0" err="1">
                <a:latin typeface="Avenir Next" panose="020B0503020202020204" pitchFamily="34" charset="0"/>
              </a:rPr>
              <a:t>était</a:t>
            </a:r>
            <a:r>
              <a:rPr lang="en-US" sz="2000" dirty="0">
                <a:latin typeface="Avenir Next" panose="020B0503020202020204" pitchFamily="34" charset="0"/>
              </a:rPr>
              <a:t> </a:t>
            </a:r>
            <a:r>
              <a:rPr lang="en-US" sz="2000" dirty="0" err="1">
                <a:latin typeface="Avenir Next" panose="020B0503020202020204" pitchFamily="34" charset="0"/>
              </a:rPr>
              <a:t>très</a:t>
            </a:r>
            <a:r>
              <a:rPr lang="en-US" sz="2000" dirty="0">
                <a:latin typeface="Avenir Next" panose="020B0503020202020204" pitchFamily="34" charset="0"/>
              </a:rPr>
              <a:t> </a:t>
            </a:r>
            <a:r>
              <a:rPr lang="en-US" sz="2000" dirty="0" err="1">
                <a:latin typeface="Avenir Next" panose="020B0503020202020204" pitchFamily="34" charset="0"/>
              </a:rPr>
              <a:t>pauvre</a:t>
            </a:r>
            <a:r>
              <a:rPr lang="en-US" sz="2000" dirty="0">
                <a:latin typeface="Avenir Next" panose="020B0503020202020204" pitchFamily="34" charset="0"/>
              </a:rPr>
              <a:t>.</a:t>
            </a:r>
          </a:p>
          <a:p>
            <a:pPr marL="0" indent="0">
              <a:buNone/>
            </a:pPr>
            <a:endParaRPr lang="en-US" dirty="0">
              <a:latin typeface="Avenir Next" panose="020B0503020202020204" pitchFamily="34" charset="0"/>
            </a:endParaRPr>
          </a:p>
          <a:p>
            <a:pPr marL="0" indent="0" algn="ctr">
              <a:lnSpc>
                <a:spcPct val="100000"/>
              </a:lnSpc>
              <a:buNone/>
            </a:pPr>
            <a:r>
              <a:rPr lang="en-US" sz="2000" dirty="0" err="1">
                <a:solidFill>
                  <a:schemeClr val="accent4">
                    <a:lumMod val="50000"/>
                  </a:schemeClr>
                </a:solidFill>
                <a:latin typeface="Avenir Next" panose="020B0503020202020204" pitchFamily="34" charset="0"/>
              </a:rPr>
              <a:t>Quelles</a:t>
            </a:r>
            <a:r>
              <a:rPr lang="en-US" sz="2000" dirty="0">
                <a:solidFill>
                  <a:schemeClr val="accent4">
                    <a:lumMod val="50000"/>
                  </a:schemeClr>
                </a:solidFill>
                <a:latin typeface="Avenir Next" panose="020B0503020202020204" pitchFamily="34" charset="0"/>
              </a:rPr>
              <a:t> </a:t>
            </a:r>
            <a:r>
              <a:rPr lang="en-US" sz="2000" dirty="0" err="1">
                <a:solidFill>
                  <a:schemeClr val="accent4">
                    <a:lumMod val="50000"/>
                  </a:schemeClr>
                </a:solidFill>
                <a:latin typeface="Avenir Next" panose="020B0503020202020204" pitchFamily="34" charset="0"/>
              </a:rPr>
              <a:t>difficultés</a:t>
            </a:r>
            <a:r>
              <a:rPr lang="en-US" sz="2000" dirty="0">
                <a:solidFill>
                  <a:schemeClr val="accent4">
                    <a:lumMod val="50000"/>
                  </a:schemeClr>
                </a:solidFill>
                <a:latin typeface="Avenir Next" panose="020B0503020202020204" pitchFamily="34" charset="0"/>
              </a:rPr>
              <a:t> Skyla </a:t>
            </a:r>
            <a:r>
              <a:rPr lang="en-US" sz="2000" dirty="0" err="1">
                <a:solidFill>
                  <a:schemeClr val="accent4">
                    <a:lumMod val="50000"/>
                  </a:schemeClr>
                </a:solidFill>
                <a:latin typeface="Avenir Next" panose="020B0503020202020204" pitchFamily="34" charset="0"/>
              </a:rPr>
              <a:t>pourrait-elle</a:t>
            </a:r>
            <a:r>
              <a:rPr lang="en-US" sz="2000" dirty="0">
                <a:solidFill>
                  <a:schemeClr val="accent4">
                    <a:lumMod val="50000"/>
                  </a:schemeClr>
                </a:solidFill>
                <a:latin typeface="Avenir Next" panose="020B0503020202020204" pitchFamily="34" charset="0"/>
              </a:rPr>
              <a:t> </a:t>
            </a:r>
            <a:r>
              <a:rPr lang="en-US" sz="2000" dirty="0" err="1">
                <a:solidFill>
                  <a:schemeClr val="accent4">
                    <a:lumMod val="50000"/>
                  </a:schemeClr>
                </a:solidFill>
                <a:latin typeface="Avenir Next" panose="020B0503020202020204" pitchFamily="34" charset="0"/>
              </a:rPr>
              <a:t>rencontrer</a:t>
            </a:r>
            <a:r>
              <a:rPr lang="en-US" sz="2000" dirty="0">
                <a:solidFill>
                  <a:schemeClr val="accent4">
                    <a:lumMod val="50000"/>
                  </a:schemeClr>
                </a:solidFill>
                <a:latin typeface="Avenir Next" panose="020B0503020202020204" pitchFamily="34" charset="0"/>
              </a:rPr>
              <a:t> à </a:t>
            </a:r>
            <a:r>
              <a:rPr lang="en-US" sz="2000" dirty="0" err="1">
                <a:solidFill>
                  <a:schemeClr val="accent4">
                    <a:lumMod val="50000"/>
                  </a:schemeClr>
                </a:solidFill>
                <a:latin typeface="Avenir Next" panose="020B0503020202020204" pitchFamily="34" charset="0"/>
              </a:rPr>
              <a:t>l’âge</a:t>
            </a:r>
            <a:r>
              <a:rPr lang="en-US" sz="2000" dirty="0">
                <a:solidFill>
                  <a:schemeClr val="accent4">
                    <a:lumMod val="50000"/>
                  </a:schemeClr>
                </a:solidFill>
                <a:latin typeface="Avenir Next" panose="020B0503020202020204" pitchFamily="34" charset="0"/>
              </a:rPr>
              <a:t> </a:t>
            </a:r>
            <a:r>
              <a:rPr lang="en-US" sz="2000" dirty="0" err="1">
                <a:solidFill>
                  <a:schemeClr val="accent4">
                    <a:lumMod val="50000"/>
                  </a:schemeClr>
                </a:solidFill>
                <a:latin typeface="Avenir Next" panose="020B0503020202020204" pitchFamily="34" charset="0"/>
              </a:rPr>
              <a:t>adulte</a:t>
            </a:r>
            <a:r>
              <a:rPr lang="en-US" sz="2000" dirty="0">
                <a:solidFill>
                  <a:schemeClr val="accent4">
                    <a:lumMod val="50000"/>
                  </a:schemeClr>
                </a:solidFill>
                <a:latin typeface="Avenir Next" panose="020B0503020202020204" pitchFamily="34" charset="0"/>
              </a:rPr>
              <a:t> en raison de </a:t>
            </a:r>
            <a:r>
              <a:rPr lang="en-US" sz="2000" dirty="0" err="1">
                <a:solidFill>
                  <a:schemeClr val="accent4">
                    <a:lumMod val="50000"/>
                  </a:schemeClr>
                </a:solidFill>
                <a:latin typeface="Avenir Next" panose="020B0503020202020204" pitchFamily="34" charset="0"/>
              </a:rPr>
              <a:t>sa</a:t>
            </a:r>
            <a:r>
              <a:rPr lang="en-US" sz="2000" dirty="0">
                <a:solidFill>
                  <a:schemeClr val="accent4">
                    <a:lumMod val="50000"/>
                  </a:schemeClr>
                </a:solidFill>
                <a:latin typeface="Avenir Next" panose="020B0503020202020204" pitchFamily="34" charset="0"/>
              </a:rPr>
              <a:t> situation </a:t>
            </a:r>
            <a:r>
              <a:rPr lang="en-US" sz="2000" dirty="0" err="1">
                <a:solidFill>
                  <a:schemeClr val="accent4">
                    <a:lumMod val="50000"/>
                  </a:schemeClr>
                </a:solidFill>
                <a:latin typeface="Avenir Next" panose="020B0503020202020204" pitchFamily="34" charset="0"/>
              </a:rPr>
              <a:t>familiale</a:t>
            </a:r>
            <a:r>
              <a:rPr lang="en-US" sz="2000" dirty="0">
                <a:solidFill>
                  <a:schemeClr val="accent4">
                    <a:lumMod val="50000"/>
                  </a:schemeClr>
                </a:solidFill>
                <a:latin typeface="Avenir Next" panose="020B0503020202020204" pitchFamily="34" charset="0"/>
              </a:rPr>
              <a:t> ?</a:t>
            </a:r>
          </a:p>
        </p:txBody>
      </p:sp>
    </p:spTree>
    <p:extLst>
      <p:ext uri="{BB962C8B-B14F-4D97-AF65-F5344CB8AC3E}">
        <p14:creationId xmlns:p14="http://schemas.microsoft.com/office/powerpoint/2010/main" val="3424119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2932D6-FF76-4442-A17A-18684643DBBF}"/>
              </a:ext>
            </a:extLst>
          </p:cNvPr>
          <p:cNvSpPr>
            <a:spLocks noGrp="1"/>
          </p:cNvSpPr>
          <p:nvPr>
            <p:ph type="title"/>
          </p:nvPr>
        </p:nvSpPr>
        <p:spPr>
          <a:xfrm>
            <a:off x="686834" y="1153572"/>
            <a:ext cx="3200400" cy="4461163"/>
          </a:xfrm>
        </p:spPr>
        <p:txBody>
          <a:bodyPr>
            <a:normAutofit/>
          </a:bodyPr>
          <a:lstStyle/>
          <a:p>
            <a:r>
              <a:rPr lang="en-US" i="1" dirty="0">
                <a:solidFill>
                  <a:srgbClr val="FFFFFF"/>
                </a:solidFill>
              </a:rPr>
              <a:t>Katerina</a:t>
            </a:r>
            <a:br>
              <a:rPr lang="en-US" i="1" dirty="0">
                <a:solidFill>
                  <a:srgbClr val="FFFFFF"/>
                </a:solidFill>
              </a:rPr>
            </a:br>
            <a:br>
              <a:rPr lang="en-US" sz="2000" i="1" dirty="0">
                <a:solidFill>
                  <a:srgbClr val="FFFFFF"/>
                </a:solidFill>
              </a:rPr>
            </a:br>
            <a:r>
              <a:rPr lang="en-US" sz="2000" i="1" dirty="0" err="1">
                <a:solidFill>
                  <a:srgbClr val="FFFFFF"/>
                </a:solidFill>
              </a:rPr>
              <a:t>Signifie</a:t>
            </a:r>
            <a:r>
              <a:rPr lang="en-US" sz="2000" i="1" dirty="0">
                <a:solidFill>
                  <a:srgbClr val="FFFFFF"/>
                </a:solidFill>
              </a:rPr>
              <a:t> “</a:t>
            </a:r>
            <a:r>
              <a:rPr lang="en-US" sz="2000" i="1" dirty="0" err="1">
                <a:solidFill>
                  <a:srgbClr val="FFFFFF"/>
                </a:solidFill>
              </a:rPr>
              <a:t>pur</a:t>
            </a:r>
            <a:r>
              <a:rPr lang="en-US" sz="2000" i="1" dirty="0">
                <a:solidFill>
                  <a:srgbClr val="FFFFFF"/>
                </a:solidFill>
              </a:rPr>
              <a:t>, </a:t>
            </a:r>
            <a:r>
              <a:rPr lang="en-US" sz="2000" i="1" dirty="0" err="1">
                <a:solidFill>
                  <a:srgbClr val="FFFFFF"/>
                </a:solidFill>
              </a:rPr>
              <a:t>clair</a:t>
            </a:r>
            <a:r>
              <a:rPr lang="en-US" sz="2000" i="1" dirty="0">
                <a:solidFill>
                  <a:srgbClr val="FFFFFF"/>
                </a:solidFill>
              </a:rPr>
              <a:t>” en </a:t>
            </a:r>
            <a:r>
              <a:rPr lang="en-US" sz="2000" i="1" dirty="0" err="1">
                <a:solidFill>
                  <a:srgbClr val="FFFFFF"/>
                </a:solidFill>
              </a:rPr>
              <a:t>grec</a:t>
            </a:r>
            <a:br>
              <a:rPr lang="en-US" sz="2000" i="1" dirty="0">
                <a:solidFill>
                  <a:srgbClr val="FFFFFF"/>
                </a:solidFill>
              </a:rPr>
            </a:br>
            <a:br>
              <a:rPr lang="en-US" sz="2000" i="1" dirty="0">
                <a:solidFill>
                  <a:srgbClr val="FFFFFF"/>
                </a:solidFill>
              </a:rPr>
            </a:br>
            <a:endParaRPr lang="en-US" i="1"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96C8626-8822-0042-9F9D-E54315FF53B0}"/>
              </a:ext>
            </a:extLst>
          </p:cNvPr>
          <p:cNvSpPr>
            <a:spLocks noGrp="1"/>
          </p:cNvSpPr>
          <p:nvPr>
            <p:ph idx="1"/>
          </p:nvPr>
        </p:nvSpPr>
        <p:spPr>
          <a:xfrm>
            <a:off x="4246586" y="636190"/>
            <a:ext cx="6906491" cy="5585619"/>
          </a:xfrm>
        </p:spPr>
        <p:txBody>
          <a:bodyPr anchor="ctr">
            <a:normAutofit/>
          </a:bodyPr>
          <a:lstStyle/>
          <a:p>
            <a:pPr marL="0" indent="0">
              <a:lnSpc>
                <a:spcPct val="100000"/>
              </a:lnSpc>
              <a:buNone/>
            </a:pPr>
            <a:r>
              <a:rPr lang="en-US" sz="2400" dirty="0">
                <a:solidFill>
                  <a:srgbClr val="002060"/>
                </a:solidFill>
                <a:latin typeface="Avenir Next" panose="020B0503020202020204" pitchFamily="34" charset="0"/>
              </a:rPr>
              <a:t>Elle </a:t>
            </a:r>
            <a:r>
              <a:rPr lang="en-US" sz="2400" dirty="0" err="1">
                <a:solidFill>
                  <a:srgbClr val="002060"/>
                </a:solidFill>
                <a:latin typeface="Avenir Next" panose="020B0503020202020204" pitchFamily="34" charset="0"/>
              </a:rPr>
              <a:t>avait</a:t>
            </a:r>
            <a:r>
              <a:rPr lang="en-US" sz="2400" dirty="0">
                <a:solidFill>
                  <a:srgbClr val="002060"/>
                </a:solidFill>
                <a:latin typeface="Avenir Next" panose="020B0503020202020204" pitchFamily="34" charset="0"/>
              </a:rPr>
              <a:t> des plans pour </a:t>
            </a:r>
            <a:r>
              <a:rPr lang="en-US" sz="2400" dirty="0" err="1">
                <a:solidFill>
                  <a:srgbClr val="002060"/>
                </a:solidFill>
                <a:latin typeface="Avenir Next" panose="020B0503020202020204" pitchFamily="34" charset="0"/>
              </a:rPr>
              <a:t>sa</a:t>
            </a:r>
            <a:r>
              <a:rPr lang="en-US" sz="2400" dirty="0">
                <a:solidFill>
                  <a:srgbClr val="002060"/>
                </a:solidFill>
                <a:latin typeface="Avenir Next" panose="020B0503020202020204" pitchFamily="34" charset="0"/>
              </a:rPr>
              <a:t> vie : </a:t>
            </a:r>
            <a:r>
              <a:rPr lang="en-US" sz="2400" dirty="0" err="1">
                <a:solidFill>
                  <a:srgbClr val="002060"/>
                </a:solidFill>
                <a:latin typeface="Avenir Next" panose="020B0503020202020204" pitchFamily="34" charset="0"/>
              </a:rPr>
              <a:t>elle</a:t>
            </a:r>
            <a:r>
              <a:rPr lang="en-US" sz="2400" dirty="0">
                <a:solidFill>
                  <a:srgbClr val="002060"/>
                </a:solidFill>
                <a:latin typeface="Avenir Next" panose="020B0503020202020204" pitchFamily="34" charset="0"/>
              </a:rPr>
              <a:t> a </a:t>
            </a:r>
            <a:r>
              <a:rPr lang="en-US" sz="2400" dirty="0" err="1">
                <a:solidFill>
                  <a:srgbClr val="002060"/>
                </a:solidFill>
                <a:latin typeface="Avenir Next" panose="020B0503020202020204" pitchFamily="34" charset="0"/>
              </a:rPr>
              <a:t>quitté</a:t>
            </a:r>
            <a:r>
              <a:rPr lang="en-US" sz="2400" dirty="0">
                <a:solidFill>
                  <a:srgbClr val="002060"/>
                </a:solidFill>
                <a:latin typeface="Avenir Next" panose="020B0503020202020204" pitchFamily="34" charset="0"/>
              </a:rPr>
              <a:t> la </a:t>
            </a:r>
            <a:r>
              <a:rPr lang="en-US" sz="2400" dirty="0" err="1">
                <a:solidFill>
                  <a:srgbClr val="002060"/>
                </a:solidFill>
                <a:latin typeface="Avenir Next" panose="020B0503020202020204" pitchFamily="34" charset="0"/>
              </a:rPr>
              <a:t>maison</a:t>
            </a:r>
            <a:r>
              <a:rPr lang="en-US" sz="2400" dirty="0">
                <a:solidFill>
                  <a:srgbClr val="002060"/>
                </a:solidFill>
                <a:latin typeface="Avenir Next" panose="020B0503020202020204" pitchFamily="34" charset="0"/>
              </a:rPr>
              <a:t> pour </a:t>
            </a:r>
            <a:r>
              <a:rPr lang="en-US" sz="2400" dirty="0" err="1">
                <a:solidFill>
                  <a:srgbClr val="002060"/>
                </a:solidFill>
                <a:latin typeface="Avenir Next" panose="020B0503020202020204" pitchFamily="34" charset="0"/>
              </a:rPr>
              <a:t>chercher</a:t>
            </a:r>
            <a:r>
              <a:rPr lang="en-US" sz="2400" dirty="0">
                <a:solidFill>
                  <a:srgbClr val="002060"/>
                </a:solidFill>
                <a:latin typeface="Avenir Next" panose="020B0503020202020204" pitchFamily="34" charset="0"/>
              </a:rPr>
              <a:t> du travail en </a:t>
            </a:r>
            <a:r>
              <a:rPr lang="en-US" sz="2400" dirty="0" err="1">
                <a:solidFill>
                  <a:srgbClr val="002060"/>
                </a:solidFill>
                <a:latin typeface="Avenir Next" panose="020B0503020202020204" pitchFamily="34" charset="0"/>
              </a:rPr>
              <a:t>ville</a:t>
            </a:r>
            <a:endParaRPr lang="en-US" sz="2400" dirty="0">
              <a:solidFill>
                <a:srgbClr val="002060"/>
              </a:solidFill>
              <a:latin typeface="Avenir Next" panose="020B0503020202020204" pitchFamily="34" charset="0"/>
            </a:endParaRPr>
          </a:p>
          <a:p>
            <a:pPr marL="0" indent="0">
              <a:buNone/>
            </a:pPr>
            <a:endParaRPr lang="en-US" dirty="0">
              <a:latin typeface="Avenir Next" panose="020B0503020202020204" pitchFamily="34" charset="0"/>
            </a:endParaRPr>
          </a:p>
          <a:p>
            <a:pPr lvl="1"/>
            <a:r>
              <a:rPr lang="en-US" sz="2000" dirty="0">
                <a:latin typeface="Avenir Next" panose="020B0503020202020204" pitchFamily="34" charset="0"/>
              </a:rPr>
              <a:t>Un homme </a:t>
            </a:r>
            <a:r>
              <a:rPr lang="en-US" sz="2000" dirty="0" err="1">
                <a:latin typeface="Avenir Next" panose="020B0503020202020204" pitchFamily="34" charset="0"/>
              </a:rPr>
              <a:t>l’a</a:t>
            </a:r>
            <a:r>
              <a:rPr lang="en-US" sz="2000" dirty="0">
                <a:latin typeface="Avenir Next" panose="020B0503020202020204" pitchFamily="34" charset="0"/>
              </a:rPr>
              <a:t> </a:t>
            </a:r>
            <a:r>
              <a:rPr lang="en-US" sz="2000" dirty="0" err="1">
                <a:latin typeface="Avenir Next" panose="020B0503020202020204" pitchFamily="34" charset="0"/>
              </a:rPr>
              <a:t>violée</a:t>
            </a:r>
            <a:r>
              <a:rPr lang="en-US" sz="2000" dirty="0">
                <a:latin typeface="Avenir Next" panose="020B0503020202020204" pitchFamily="34" charset="0"/>
              </a:rPr>
              <a:t>.</a:t>
            </a:r>
          </a:p>
          <a:p>
            <a:pPr lvl="1"/>
            <a:r>
              <a:rPr lang="en-US" sz="2000" dirty="0">
                <a:latin typeface="Avenir Next" panose="020B0503020202020204" pitchFamily="34" charset="0"/>
              </a:rPr>
              <a:t>Elle </a:t>
            </a:r>
            <a:r>
              <a:rPr lang="en-US" sz="2000" dirty="0" err="1">
                <a:latin typeface="Avenir Next" panose="020B0503020202020204" pitchFamily="34" charset="0"/>
              </a:rPr>
              <a:t>est</a:t>
            </a:r>
            <a:r>
              <a:rPr lang="en-US" sz="2000" dirty="0">
                <a:latin typeface="Avenir Next" panose="020B0503020202020204" pitchFamily="34" charset="0"/>
              </a:rPr>
              <a:t> </a:t>
            </a:r>
            <a:r>
              <a:rPr lang="en-US" sz="2000" dirty="0" err="1">
                <a:latin typeface="Avenir Next" panose="020B0503020202020204" pitchFamily="34" charset="0"/>
              </a:rPr>
              <a:t>tombée</a:t>
            </a:r>
            <a:r>
              <a:rPr lang="en-US" sz="2000" dirty="0">
                <a:latin typeface="Avenir Next" panose="020B0503020202020204" pitchFamily="34" charset="0"/>
              </a:rPr>
              <a:t> enceinte hors du </a:t>
            </a:r>
            <a:r>
              <a:rPr lang="en-US" sz="2000" dirty="0" err="1">
                <a:latin typeface="Avenir Next" panose="020B0503020202020204" pitchFamily="34" charset="0"/>
              </a:rPr>
              <a:t>mariage</a:t>
            </a:r>
            <a:r>
              <a:rPr lang="en-US" sz="2000" dirty="0">
                <a:latin typeface="Avenir Next" panose="020B0503020202020204" pitchFamily="34" charset="0"/>
              </a:rPr>
              <a:t>. </a:t>
            </a:r>
          </a:p>
          <a:p>
            <a:pPr marL="0" indent="0">
              <a:buNone/>
            </a:pPr>
            <a:endParaRPr lang="en-US" dirty="0">
              <a:latin typeface="Avenir Next" panose="020B0503020202020204" pitchFamily="34" charset="0"/>
            </a:endParaRPr>
          </a:p>
          <a:p>
            <a:pPr marL="0" indent="0" algn="ctr">
              <a:lnSpc>
                <a:spcPct val="100000"/>
              </a:lnSpc>
              <a:buNone/>
            </a:pPr>
            <a:r>
              <a:rPr lang="en-US" sz="2000" dirty="0" err="1">
                <a:solidFill>
                  <a:schemeClr val="accent4">
                    <a:lumMod val="50000"/>
                  </a:schemeClr>
                </a:solidFill>
                <a:latin typeface="Avenir Next" panose="020B0503020202020204" pitchFamily="34" charset="0"/>
              </a:rPr>
              <a:t>Quelles</a:t>
            </a:r>
            <a:r>
              <a:rPr lang="en-US" sz="2000" dirty="0">
                <a:solidFill>
                  <a:schemeClr val="accent4">
                    <a:lumMod val="50000"/>
                  </a:schemeClr>
                </a:solidFill>
                <a:latin typeface="Avenir Next" panose="020B0503020202020204" pitchFamily="34" charset="0"/>
              </a:rPr>
              <a:t> </a:t>
            </a:r>
            <a:r>
              <a:rPr lang="en-US" sz="2000" dirty="0" err="1">
                <a:solidFill>
                  <a:schemeClr val="accent4">
                    <a:lumMod val="50000"/>
                  </a:schemeClr>
                </a:solidFill>
                <a:latin typeface="Avenir Next" panose="020B0503020202020204" pitchFamily="34" charset="0"/>
              </a:rPr>
              <a:t>difficultés</a:t>
            </a:r>
            <a:r>
              <a:rPr lang="en-US" sz="2000" dirty="0">
                <a:solidFill>
                  <a:schemeClr val="accent4">
                    <a:lumMod val="50000"/>
                  </a:schemeClr>
                </a:solidFill>
                <a:latin typeface="Avenir Next" panose="020B0503020202020204" pitchFamily="34" charset="0"/>
              </a:rPr>
              <a:t> Katerina </a:t>
            </a:r>
            <a:r>
              <a:rPr lang="en-US" sz="2000" dirty="0" err="1">
                <a:solidFill>
                  <a:schemeClr val="accent4">
                    <a:lumMod val="50000"/>
                  </a:schemeClr>
                </a:solidFill>
                <a:latin typeface="Avenir Next" panose="020B0503020202020204" pitchFamily="34" charset="0"/>
              </a:rPr>
              <a:t>pourrait-elle</a:t>
            </a:r>
            <a:r>
              <a:rPr lang="en-US" sz="2000" dirty="0">
                <a:solidFill>
                  <a:schemeClr val="accent4">
                    <a:lumMod val="50000"/>
                  </a:schemeClr>
                </a:solidFill>
                <a:latin typeface="Avenir Next" panose="020B0503020202020204" pitchFamily="34" charset="0"/>
              </a:rPr>
              <a:t> </a:t>
            </a:r>
            <a:r>
              <a:rPr lang="en-US" sz="2000" dirty="0" err="1">
                <a:solidFill>
                  <a:schemeClr val="accent4">
                    <a:lumMod val="50000"/>
                  </a:schemeClr>
                </a:solidFill>
                <a:latin typeface="Avenir Next" panose="020B0503020202020204" pitchFamily="34" charset="0"/>
              </a:rPr>
              <a:t>rencontrer</a:t>
            </a:r>
            <a:r>
              <a:rPr lang="en-US" sz="2000" dirty="0">
                <a:solidFill>
                  <a:schemeClr val="accent4">
                    <a:lumMod val="50000"/>
                  </a:schemeClr>
                </a:solidFill>
                <a:latin typeface="Avenir Next" panose="020B0503020202020204" pitchFamily="34" charset="0"/>
              </a:rPr>
              <a:t> à cause de </a:t>
            </a:r>
            <a:r>
              <a:rPr lang="en-US" sz="2000" dirty="0" err="1">
                <a:solidFill>
                  <a:schemeClr val="accent4">
                    <a:lumMod val="50000"/>
                  </a:schemeClr>
                </a:solidFill>
                <a:latin typeface="Avenir Next" panose="020B0503020202020204" pitchFamily="34" charset="0"/>
              </a:rPr>
              <a:t>cette</a:t>
            </a:r>
            <a:r>
              <a:rPr lang="en-US" sz="2000" dirty="0">
                <a:solidFill>
                  <a:schemeClr val="accent4">
                    <a:lumMod val="50000"/>
                  </a:schemeClr>
                </a:solidFill>
                <a:latin typeface="Avenir Next" panose="020B0503020202020204" pitchFamily="34" charset="0"/>
              </a:rPr>
              <a:t> situation </a:t>
            </a:r>
            <a:r>
              <a:rPr lang="en-US" sz="2000" dirty="0" err="1">
                <a:solidFill>
                  <a:schemeClr val="accent4">
                    <a:lumMod val="50000"/>
                  </a:schemeClr>
                </a:solidFill>
                <a:latin typeface="Avenir Next" panose="020B0503020202020204" pitchFamily="34" charset="0"/>
              </a:rPr>
              <a:t>inattendue</a:t>
            </a:r>
            <a:r>
              <a:rPr lang="en-US" sz="2000" dirty="0">
                <a:solidFill>
                  <a:schemeClr val="accent4">
                    <a:lumMod val="50000"/>
                  </a:schemeClr>
                </a:solidFill>
                <a:latin typeface="Avenir Next" panose="020B0503020202020204" pitchFamily="34" charset="0"/>
              </a:rPr>
              <a:t> ? </a:t>
            </a:r>
          </a:p>
        </p:txBody>
      </p:sp>
    </p:spTree>
    <p:extLst>
      <p:ext uri="{BB962C8B-B14F-4D97-AF65-F5344CB8AC3E}">
        <p14:creationId xmlns:p14="http://schemas.microsoft.com/office/powerpoint/2010/main" val="3432282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2932D6-FF76-4442-A17A-18684643DBBF}"/>
              </a:ext>
            </a:extLst>
          </p:cNvPr>
          <p:cNvSpPr>
            <a:spLocks noGrp="1"/>
          </p:cNvSpPr>
          <p:nvPr>
            <p:ph type="title"/>
          </p:nvPr>
        </p:nvSpPr>
        <p:spPr>
          <a:xfrm>
            <a:off x="686834" y="1153572"/>
            <a:ext cx="3200400" cy="4461163"/>
          </a:xfrm>
        </p:spPr>
        <p:txBody>
          <a:bodyPr>
            <a:normAutofit/>
          </a:bodyPr>
          <a:lstStyle/>
          <a:p>
            <a:r>
              <a:rPr lang="en-US" i="1" dirty="0">
                <a:solidFill>
                  <a:srgbClr val="FFFFFF"/>
                </a:solidFill>
              </a:rPr>
              <a:t>Tessa</a:t>
            </a:r>
            <a:br>
              <a:rPr lang="en-US" i="1" dirty="0">
                <a:solidFill>
                  <a:srgbClr val="FFFFFF"/>
                </a:solidFill>
              </a:rPr>
            </a:br>
            <a:br>
              <a:rPr lang="en-US" sz="2000" i="1" dirty="0">
                <a:solidFill>
                  <a:srgbClr val="FFFFFF"/>
                </a:solidFill>
              </a:rPr>
            </a:br>
            <a:r>
              <a:rPr lang="en-US" sz="2000" i="1" dirty="0" err="1">
                <a:solidFill>
                  <a:srgbClr val="FFFFFF"/>
                </a:solidFill>
              </a:rPr>
              <a:t>Signifie</a:t>
            </a:r>
            <a:r>
              <a:rPr lang="en-US" sz="2000" i="1" dirty="0">
                <a:solidFill>
                  <a:srgbClr val="FFFFFF"/>
                </a:solidFill>
              </a:rPr>
              <a:t> “</a:t>
            </a:r>
            <a:r>
              <a:rPr lang="en-US" sz="2000" i="1" dirty="0" err="1">
                <a:solidFill>
                  <a:srgbClr val="FFFFFF"/>
                </a:solidFill>
              </a:rPr>
              <a:t>moissonneuse</a:t>
            </a:r>
            <a:r>
              <a:rPr lang="en-US" sz="2000" i="1" dirty="0">
                <a:solidFill>
                  <a:srgbClr val="FFFFFF"/>
                </a:solidFill>
              </a:rPr>
              <a:t>” en </a:t>
            </a:r>
            <a:r>
              <a:rPr lang="en-US" sz="2000" i="1" dirty="0" err="1">
                <a:solidFill>
                  <a:srgbClr val="FFFFFF"/>
                </a:solidFill>
              </a:rPr>
              <a:t>grec</a:t>
            </a:r>
            <a:endParaRPr lang="en-US" i="1"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96C8626-8822-0042-9F9D-E54315FF53B0}"/>
              </a:ext>
            </a:extLst>
          </p:cNvPr>
          <p:cNvSpPr>
            <a:spLocks noGrp="1"/>
          </p:cNvSpPr>
          <p:nvPr>
            <p:ph idx="1"/>
          </p:nvPr>
        </p:nvSpPr>
        <p:spPr>
          <a:xfrm>
            <a:off x="4447308" y="591344"/>
            <a:ext cx="7057858" cy="5585619"/>
          </a:xfrm>
        </p:spPr>
        <p:txBody>
          <a:bodyPr anchor="ctr">
            <a:normAutofit/>
          </a:bodyPr>
          <a:lstStyle/>
          <a:p>
            <a:pPr marL="0" indent="0">
              <a:lnSpc>
                <a:spcPct val="100000"/>
              </a:lnSpc>
              <a:buNone/>
            </a:pPr>
            <a:r>
              <a:rPr lang="en-US" sz="2400" dirty="0">
                <a:solidFill>
                  <a:srgbClr val="002060"/>
                </a:solidFill>
                <a:latin typeface="Avenir Next" panose="020B0503020202020204" pitchFamily="34" charset="0"/>
              </a:rPr>
              <a:t>Au moment </a:t>
            </a:r>
            <a:r>
              <a:rPr lang="en-US" sz="2400" dirty="0" err="1">
                <a:solidFill>
                  <a:srgbClr val="002060"/>
                </a:solidFill>
                <a:latin typeface="Avenir Next" panose="020B0503020202020204" pitchFamily="34" charset="0"/>
              </a:rPr>
              <a:t>où</a:t>
            </a:r>
            <a:r>
              <a:rPr lang="en-US" sz="2400" dirty="0">
                <a:solidFill>
                  <a:srgbClr val="002060"/>
                </a:solidFill>
                <a:latin typeface="Avenir Next" panose="020B0503020202020204" pitchFamily="34" charset="0"/>
              </a:rPr>
              <a:t> </a:t>
            </a:r>
            <a:r>
              <a:rPr lang="en-US" sz="2400" dirty="0" err="1">
                <a:solidFill>
                  <a:srgbClr val="002060"/>
                </a:solidFill>
                <a:latin typeface="Avenir Next" panose="020B0503020202020204" pitchFamily="34" charset="0"/>
              </a:rPr>
              <a:t>ils</a:t>
            </a:r>
            <a:r>
              <a:rPr lang="en-US" sz="2400" dirty="0">
                <a:solidFill>
                  <a:srgbClr val="002060"/>
                </a:solidFill>
                <a:latin typeface="Avenir Next" panose="020B0503020202020204" pitchFamily="34" charset="0"/>
              </a:rPr>
              <a:t> </a:t>
            </a:r>
            <a:r>
              <a:rPr lang="en-US" sz="2400" dirty="0" err="1">
                <a:solidFill>
                  <a:srgbClr val="002060"/>
                </a:solidFill>
                <a:latin typeface="Avenir Next" panose="020B0503020202020204" pitchFamily="34" charset="0"/>
              </a:rPr>
              <a:t>commencèrent</a:t>
            </a:r>
            <a:r>
              <a:rPr lang="en-US" sz="2400" dirty="0">
                <a:solidFill>
                  <a:srgbClr val="002060"/>
                </a:solidFill>
                <a:latin typeface="Avenir Next" panose="020B0503020202020204" pitchFamily="34" charset="0"/>
              </a:rPr>
              <a:t> à </a:t>
            </a:r>
            <a:r>
              <a:rPr lang="en-US" sz="2400" dirty="0" err="1">
                <a:solidFill>
                  <a:srgbClr val="002060"/>
                </a:solidFill>
                <a:latin typeface="Avenir Next" panose="020B0503020202020204" pitchFamily="34" charset="0"/>
              </a:rPr>
              <a:t>être</a:t>
            </a:r>
            <a:r>
              <a:rPr lang="en-US" sz="2400" dirty="0">
                <a:solidFill>
                  <a:srgbClr val="002060"/>
                </a:solidFill>
                <a:latin typeface="Avenir Next" panose="020B0503020202020204" pitchFamily="34" charset="0"/>
              </a:rPr>
              <a:t> stables et </a:t>
            </a:r>
            <a:r>
              <a:rPr lang="en-US" sz="2400" dirty="0" err="1">
                <a:solidFill>
                  <a:srgbClr val="002060"/>
                </a:solidFill>
                <a:latin typeface="Avenir Next" panose="020B0503020202020204" pitchFamily="34" charset="0"/>
              </a:rPr>
              <a:t>prospères</a:t>
            </a:r>
            <a:r>
              <a:rPr lang="en-US" sz="2400" dirty="0">
                <a:solidFill>
                  <a:srgbClr val="002060"/>
                </a:solidFill>
                <a:latin typeface="Avenir Next" panose="020B0503020202020204" pitchFamily="34" charset="0"/>
              </a:rPr>
              <a:t> </a:t>
            </a:r>
            <a:r>
              <a:rPr lang="en-US" sz="2400" dirty="0" err="1">
                <a:solidFill>
                  <a:srgbClr val="002060"/>
                </a:solidFill>
                <a:latin typeface="Avenir Next" panose="020B0503020202020204" pitchFamily="34" charset="0"/>
              </a:rPr>
              <a:t>financièrement</a:t>
            </a:r>
            <a:r>
              <a:rPr lang="en-US" sz="2400" dirty="0">
                <a:solidFill>
                  <a:srgbClr val="002060"/>
                </a:solidFill>
                <a:latin typeface="Avenir Next" panose="020B0503020202020204" pitchFamily="34" charset="0"/>
              </a:rPr>
              <a:t> :</a:t>
            </a:r>
          </a:p>
          <a:p>
            <a:pPr marL="0" indent="0">
              <a:lnSpc>
                <a:spcPct val="100000"/>
              </a:lnSpc>
              <a:buNone/>
            </a:pPr>
            <a:endParaRPr lang="en-US" dirty="0">
              <a:latin typeface="Avenir Next" panose="020B0503020202020204" pitchFamily="34" charset="0"/>
            </a:endParaRPr>
          </a:p>
          <a:p>
            <a:pPr lvl="1">
              <a:lnSpc>
                <a:spcPct val="100000"/>
              </a:lnSpc>
            </a:pPr>
            <a:r>
              <a:rPr lang="en-US" sz="2000" dirty="0">
                <a:latin typeface="Avenir Next" panose="020B0503020202020204" pitchFamily="34" charset="0"/>
              </a:rPr>
              <a:t>Son pays </a:t>
            </a:r>
            <a:r>
              <a:rPr lang="en-US" sz="2000" dirty="0" err="1">
                <a:latin typeface="Avenir Next" panose="020B0503020202020204" pitchFamily="34" charset="0"/>
              </a:rPr>
              <a:t>fut</a:t>
            </a:r>
            <a:r>
              <a:rPr lang="en-US" sz="2000" dirty="0">
                <a:latin typeface="Avenir Next" panose="020B0503020202020204" pitchFamily="34" charset="0"/>
              </a:rPr>
              <a:t> </a:t>
            </a:r>
            <a:r>
              <a:rPr lang="en-US" sz="2000" dirty="0" err="1">
                <a:latin typeface="Avenir Next" panose="020B0503020202020204" pitchFamily="34" charset="0"/>
              </a:rPr>
              <a:t>plongé</a:t>
            </a:r>
            <a:r>
              <a:rPr lang="en-US" sz="2000" dirty="0">
                <a:latin typeface="Avenir Next" panose="020B0503020202020204" pitchFamily="34" charset="0"/>
              </a:rPr>
              <a:t> </a:t>
            </a:r>
            <a:r>
              <a:rPr lang="en-US" sz="2000" dirty="0" err="1">
                <a:latin typeface="Avenir Next" panose="020B0503020202020204" pitchFamily="34" charset="0"/>
              </a:rPr>
              <a:t>dans</a:t>
            </a:r>
            <a:r>
              <a:rPr lang="en-US" sz="2000" dirty="0">
                <a:latin typeface="Avenir Next" panose="020B0503020202020204" pitchFamily="34" charset="0"/>
              </a:rPr>
              <a:t> </a:t>
            </a:r>
            <a:r>
              <a:rPr lang="en-US" sz="2000" dirty="0" err="1">
                <a:latin typeface="Avenir Next" panose="020B0503020202020204" pitchFamily="34" charset="0"/>
              </a:rPr>
              <a:t>une</a:t>
            </a:r>
            <a:r>
              <a:rPr lang="en-US" sz="2000" dirty="0">
                <a:latin typeface="Avenir Next" panose="020B0503020202020204" pitchFamily="34" charset="0"/>
              </a:rPr>
              <a:t> </a:t>
            </a:r>
            <a:r>
              <a:rPr lang="en-US" sz="2000" dirty="0" err="1">
                <a:latin typeface="Avenir Next" panose="020B0503020202020204" pitchFamily="34" charset="0"/>
              </a:rPr>
              <a:t>crise</a:t>
            </a:r>
            <a:r>
              <a:rPr lang="en-US" sz="2000" dirty="0">
                <a:latin typeface="Avenir Next" panose="020B0503020202020204" pitchFamily="34" charset="0"/>
              </a:rPr>
              <a:t> </a:t>
            </a:r>
            <a:r>
              <a:rPr lang="en-US" sz="2000" dirty="0" err="1">
                <a:latin typeface="Avenir Next" panose="020B0503020202020204" pitchFamily="34" charset="0"/>
              </a:rPr>
              <a:t>économique</a:t>
            </a:r>
            <a:r>
              <a:rPr lang="en-US" sz="2000" dirty="0">
                <a:latin typeface="Avenir Next" panose="020B0503020202020204" pitchFamily="34" charset="0"/>
              </a:rPr>
              <a:t>.</a:t>
            </a:r>
          </a:p>
          <a:p>
            <a:pPr lvl="1">
              <a:lnSpc>
                <a:spcPct val="100000"/>
              </a:lnSpc>
            </a:pPr>
            <a:r>
              <a:rPr lang="en-US" sz="2000" dirty="0">
                <a:latin typeface="Avenir Next" panose="020B0503020202020204" pitchFamily="34" charset="0"/>
              </a:rPr>
              <a:t>Elle </a:t>
            </a:r>
            <a:r>
              <a:rPr lang="en-US" sz="2000" dirty="0" err="1">
                <a:latin typeface="Avenir Next" panose="020B0503020202020204" pitchFamily="34" charset="0"/>
              </a:rPr>
              <a:t>devait</a:t>
            </a:r>
            <a:r>
              <a:rPr lang="en-US" sz="2000" dirty="0">
                <a:latin typeface="Avenir Next" panose="020B0503020202020204" pitchFamily="34" charset="0"/>
              </a:rPr>
              <a:t> </a:t>
            </a:r>
            <a:r>
              <a:rPr lang="en-US" sz="2000" dirty="0" err="1">
                <a:latin typeface="Avenir Next" panose="020B0503020202020204" pitchFamily="34" charset="0"/>
              </a:rPr>
              <a:t>nourrir</a:t>
            </a:r>
            <a:r>
              <a:rPr lang="en-US" sz="2000" dirty="0">
                <a:latin typeface="Avenir Next" panose="020B0503020202020204" pitchFamily="34" charset="0"/>
              </a:rPr>
              <a:t> et </a:t>
            </a:r>
            <a:r>
              <a:rPr lang="en-US" sz="2000" dirty="0" err="1">
                <a:latin typeface="Avenir Next" panose="020B0503020202020204" pitchFamily="34" charset="0"/>
              </a:rPr>
              <a:t>élever</a:t>
            </a:r>
            <a:r>
              <a:rPr lang="en-US" sz="2000" dirty="0">
                <a:latin typeface="Avenir Next" panose="020B0503020202020204" pitchFamily="34" charset="0"/>
              </a:rPr>
              <a:t> cinq enfants avec </a:t>
            </a:r>
            <a:r>
              <a:rPr lang="en-US" sz="2000" dirty="0" err="1">
                <a:latin typeface="Avenir Next" panose="020B0503020202020204" pitchFamily="34" charset="0"/>
              </a:rPr>
              <a:t>une</a:t>
            </a:r>
            <a:r>
              <a:rPr lang="en-US" sz="2000" dirty="0">
                <a:latin typeface="Avenir Next" panose="020B0503020202020204" pitchFamily="34" charset="0"/>
              </a:rPr>
              <a:t> </a:t>
            </a:r>
            <a:r>
              <a:rPr lang="en-US" sz="2000" dirty="0" err="1">
                <a:latin typeface="Avenir Next" panose="020B0503020202020204" pitchFamily="34" charset="0"/>
              </a:rPr>
              <a:t>monnaie</a:t>
            </a:r>
            <a:r>
              <a:rPr lang="en-US" sz="2000" dirty="0">
                <a:latin typeface="Avenir Next" panose="020B0503020202020204" pitchFamily="34" charset="0"/>
              </a:rPr>
              <a:t> </a:t>
            </a:r>
            <a:r>
              <a:rPr lang="en-US" sz="2000" dirty="0" err="1">
                <a:latin typeface="Avenir Next" panose="020B0503020202020204" pitchFamily="34" charset="0"/>
              </a:rPr>
              <a:t>fortement</a:t>
            </a:r>
            <a:r>
              <a:rPr lang="en-US" sz="2000" dirty="0">
                <a:latin typeface="Avenir Next" panose="020B0503020202020204" pitchFamily="34" charset="0"/>
              </a:rPr>
              <a:t> </a:t>
            </a:r>
            <a:r>
              <a:rPr lang="en-US" sz="2000" dirty="0" err="1">
                <a:latin typeface="Avenir Next" panose="020B0503020202020204" pitchFamily="34" charset="0"/>
              </a:rPr>
              <a:t>dévaluée</a:t>
            </a:r>
            <a:r>
              <a:rPr lang="en-US" sz="2000" dirty="0">
                <a:latin typeface="Avenir Next" panose="020B0503020202020204" pitchFamily="34" charset="0"/>
              </a:rPr>
              <a:t>.</a:t>
            </a:r>
          </a:p>
          <a:p>
            <a:pPr marL="0" indent="0">
              <a:buNone/>
            </a:pPr>
            <a:endParaRPr lang="en-US" dirty="0">
              <a:latin typeface="Avenir Next" panose="020B0503020202020204" pitchFamily="34" charset="0"/>
            </a:endParaRPr>
          </a:p>
          <a:p>
            <a:pPr marL="0" indent="0" algn="ctr">
              <a:lnSpc>
                <a:spcPct val="100000"/>
              </a:lnSpc>
              <a:buNone/>
            </a:pPr>
            <a:r>
              <a:rPr lang="en-US" sz="2000" dirty="0" err="1">
                <a:solidFill>
                  <a:schemeClr val="accent4">
                    <a:lumMod val="50000"/>
                  </a:schemeClr>
                </a:solidFill>
                <a:latin typeface="Avenir Next" panose="020B0503020202020204" pitchFamily="34" charset="0"/>
              </a:rPr>
              <a:t>Quelles</a:t>
            </a:r>
            <a:r>
              <a:rPr lang="en-US" sz="2000" dirty="0">
                <a:solidFill>
                  <a:schemeClr val="accent4">
                    <a:lumMod val="50000"/>
                  </a:schemeClr>
                </a:solidFill>
                <a:latin typeface="Avenir Next" panose="020B0503020202020204" pitchFamily="34" charset="0"/>
              </a:rPr>
              <a:t> </a:t>
            </a:r>
            <a:r>
              <a:rPr lang="en-US" sz="2000" dirty="0" err="1">
                <a:solidFill>
                  <a:schemeClr val="accent4">
                    <a:lumMod val="50000"/>
                  </a:schemeClr>
                </a:solidFill>
                <a:latin typeface="Avenir Next" panose="020B0503020202020204" pitchFamily="34" charset="0"/>
              </a:rPr>
              <a:t>difficultés</a:t>
            </a:r>
            <a:r>
              <a:rPr lang="en-US" sz="2000" dirty="0">
                <a:solidFill>
                  <a:schemeClr val="accent4">
                    <a:lumMod val="50000"/>
                  </a:schemeClr>
                </a:solidFill>
                <a:latin typeface="Avenir Next" panose="020B0503020202020204" pitchFamily="34" charset="0"/>
              </a:rPr>
              <a:t> Tessa </a:t>
            </a:r>
            <a:r>
              <a:rPr lang="en-US" sz="2000" dirty="0" err="1">
                <a:solidFill>
                  <a:schemeClr val="accent4">
                    <a:lumMod val="50000"/>
                  </a:schemeClr>
                </a:solidFill>
                <a:latin typeface="Avenir Next" panose="020B0503020202020204" pitchFamily="34" charset="0"/>
              </a:rPr>
              <a:t>pourrait-elle</a:t>
            </a:r>
            <a:r>
              <a:rPr lang="en-US" sz="2000" dirty="0">
                <a:solidFill>
                  <a:schemeClr val="accent4">
                    <a:lumMod val="50000"/>
                  </a:schemeClr>
                </a:solidFill>
                <a:latin typeface="Avenir Next" panose="020B0503020202020204" pitchFamily="34" charset="0"/>
              </a:rPr>
              <a:t> </a:t>
            </a:r>
            <a:r>
              <a:rPr lang="en-US" sz="2000" dirty="0" err="1">
                <a:solidFill>
                  <a:schemeClr val="accent4">
                    <a:lumMod val="50000"/>
                  </a:schemeClr>
                </a:solidFill>
                <a:latin typeface="Avenir Next" panose="020B0503020202020204" pitchFamily="34" charset="0"/>
              </a:rPr>
              <a:t>rencontrer</a:t>
            </a:r>
            <a:r>
              <a:rPr lang="en-US" sz="2000" dirty="0">
                <a:solidFill>
                  <a:schemeClr val="accent4">
                    <a:lumMod val="50000"/>
                  </a:schemeClr>
                </a:solidFill>
                <a:latin typeface="Avenir Next" panose="020B0503020202020204" pitchFamily="34" charset="0"/>
              </a:rPr>
              <a:t> au sein de </a:t>
            </a:r>
            <a:r>
              <a:rPr lang="en-US" sz="2000" dirty="0" err="1">
                <a:solidFill>
                  <a:schemeClr val="accent4">
                    <a:lumMod val="50000"/>
                  </a:schemeClr>
                </a:solidFill>
                <a:latin typeface="Avenir Next" panose="020B0503020202020204" pitchFamily="34" charset="0"/>
              </a:rPr>
              <a:t>cette</a:t>
            </a:r>
            <a:r>
              <a:rPr lang="en-US" sz="2000" dirty="0">
                <a:solidFill>
                  <a:schemeClr val="accent4">
                    <a:lumMod val="50000"/>
                  </a:schemeClr>
                </a:solidFill>
                <a:latin typeface="Avenir Next" panose="020B0503020202020204" pitchFamily="34" charset="0"/>
              </a:rPr>
              <a:t> </a:t>
            </a:r>
            <a:r>
              <a:rPr lang="en-US" sz="2000" dirty="0" err="1">
                <a:solidFill>
                  <a:schemeClr val="accent4">
                    <a:lumMod val="50000"/>
                  </a:schemeClr>
                </a:solidFill>
                <a:latin typeface="Avenir Next" panose="020B0503020202020204" pitchFamily="34" charset="0"/>
              </a:rPr>
              <a:t>calamité</a:t>
            </a:r>
            <a:r>
              <a:rPr lang="en-US" sz="2000" dirty="0">
                <a:solidFill>
                  <a:schemeClr val="accent4">
                    <a:lumMod val="50000"/>
                  </a:schemeClr>
                </a:solidFill>
                <a:latin typeface="Avenir Next" panose="020B0503020202020204" pitchFamily="34" charset="0"/>
              </a:rPr>
              <a:t> ?</a:t>
            </a:r>
          </a:p>
        </p:txBody>
      </p:sp>
    </p:spTree>
    <p:extLst>
      <p:ext uri="{BB962C8B-B14F-4D97-AF65-F5344CB8AC3E}">
        <p14:creationId xmlns:p14="http://schemas.microsoft.com/office/powerpoint/2010/main" val="580608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2932D6-FF76-4442-A17A-18684643DBBF}"/>
              </a:ext>
            </a:extLst>
          </p:cNvPr>
          <p:cNvSpPr>
            <a:spLocks noGrp="1"/>
          </p:cNvSpPr>
          <p:nvPr>
            <p:ph type="title"/>
          </p:nvPr>
        </p:nvSpPr>
        <p:spPr>
          <a:xfrm>
            <a:off x="686834" y="1153572"/>
            <a:ext cx="3200400" cy="4461163"/>
          </a:xfrm>
        </p:spPr>
        <p:txBody>
          <a:bodyPr>
            <a:normAutofit/>
          </a:bodyPr>
          <a:lstStyle/>
          <a:p>
            <a:r>
              <a:rPr lang="en-US" i="1" dirty="0">
                <a:solidFill>
                  <a:srgbClr val="FFFFFF"/>
                </a:solidFill>
              </a:rPr>
              <a:t>Jasmine</a:t>
            </a:r>
            <a:br>
              <a:rPr lang="en-US" i="1" dirty="0">
                <a:solidFill>
                  <a:srgbClr val="FFFFFF"/>
                </a:solidFill>
              </a:rPr>
            </a:br>
            <a:br>
              <a:rPr lang="en-US" sz="2000" i="1" dirty="0">
                <a:solidFill>
                  <a:srgbClr val="FFFFFF"/>
                </a:solidFill>
              </a:rPr>
            </a:br>
            <a:r>
              <a:rPr lang="en-US" sz="2000" i="1" dirty="0" err="1">
                <a:solidFill>
                  <a:srgbClr val="FFFFFF"/>
                </a:solidFill>
              </a:rPr>
              <a:t>Signifie</a:t>
            </a:r>
            <a:r>
              <a:rPr lang="en-US" sz="2000" i="1" dirty="0">
                <a:solidFill>
                  <a:srgbClr val="FFFFFF"/>
                </a:solidFill>
              </a:rPr>
              <a:t> “fleur </a:t>
            </a:r>
            <a:r>
              <a:rPr lang="en-US" sz="2000" i="1" dirty="0" err="1">
                <a:solidFill>
                  <a:srgbClr val="FFFFFF"/>
                </a:solidFill>
              </a:rPr>
              <a:t>parfumée</a:t>
            </a:r>
            <a:r>
              <a:rPr lang="en-US" sz="2000" i="1" dirty="0">
                <a:solidFill>
                  <a:srgbClr val="FFFFFF"/>
                </a:solidFill>
              </a:rPr>
              <a:t>, don de </a:t>
            </a:r>
            <a:r>
              <a:rPr lang="en-US" sz="2000" i="1" dirty="0" err="1">
                <a:solidFill>
                  <a:srgbClr val="FFFFFF"/>
                </a:solidFill>
              </a:rPr>
              <a:t>Dieu</a:t>
            </a:r>
            <a:r>
              <a:rPr lang="en-US" sz="2000" i="1" dirty="0">
                <a:solidFill>
                  <a:srgbClr val="FFFFFF"/>
                </a:solidFill>
              </a:rPr>
              <a:t>” en langue </a:t>
            </a:r>
            <a:r>
              <a:rPr lang="en-US" sz="2000" i="1" dirty="0" err="1">
                <a:solidFill>
                  <a:srgbClr val="FFFFFF"/>
                </a:solidFill>
              </a:rPr>
              <a:t>perse</a:t>
            </a:r>
            <a:endParaRPr lang="en-US" i="1"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96C8626-8822-0042-9F9D-E54315FF53B0}"/>
              </a:ext>
            </a:extLst>
          </p:cNvPr>
          <p:cNvSpPr>
            <a:spLocks noGrp="1"/>
          </p:cNvSpPr>
          <p:nvPr>
            <p:ph idx="1"/>
          </p:nvPr>
        </p:nvSpPr>
        <p:spPr>
          <a:xfrm>
            <a:off x="4447308" y="591344"/>
            <a:ext cx="6906491" cy="5585619"/>
          </a:xfrm>
        </p:spPr>
        <p:txBody>
          <a:bodyPr anchor="ctr">
            <a:normAutofit/>
          </a:bodyPr>
          <a:lstStyle/>
          <a:p>
            <a:pPr marL="0" indent="0">
              <a:lnSpc>
                <a:spcPct val="100000"/>
              </a:lnSpc>
              <a:buNone/>
            </a:pPr>
            <a:r>
              <a:rPr lang="en-US" sz="2400" dirty="0">
                <a:solidFill>
                  <a:srgbClr val="002060"/>
                </a:solidFill>
                <a:latin typeface="Avenir Next" panose="020B0503020202020204" pitchFamily="34" charset="0"/>
              </a:rPr>
              <a:t>Elle </a:t>
            </a:r>
            <a:r>
              <a:rPr lang="en-US" sz="2400" dirty="0" err="1">
                <a:solidFill>
                  <a:srgbClr val="002060"/>
                </a:solidFill>
                <a:latin typeface="Avenir Next" panose="020B0503020202020204" pitchFamily="34" charset="0"/>
              </a:rPr>
              <a:t>aimait</a:t>
            </a:r>
            <a:r>
              <a:rPr lang="en-US" sz="2400" dirty="0">
                <a:solidFill>
                  <a:srgbClr val="002060"/>
                </a:solidFill>
                <a:latin typeface="Avenir Next" panose="020B0503020202020204" pitchFamily="34" charset="0"/>
              </a:rPr>
              <a:t> </a:t>
            </a:r>
            <a:r>
              <a:rPr lang="en-US" sz="2400" dirty="0" err="1">
                <a:solidFill>
                  <a:srgbClr val="002060"/>
                </a:solidFill>
                <a:latin typeface="Avenir Next" panose="020B0503020202020204" pitchFamily="34" charset="0"/>
              </a:rPr>
              <a:t>aller</a:t>
            </a:r>
            <a:r>
              <a:rPr lang="en-US" sz="2400" dirty="0">
                <a:solidFill>
                  <a:srgbClr val="002060"/>
                </a:solidFill>
                <a:latin typeface="Avenir Next" panose="020B0503020202020204" pitchFamily="34" charset="0"/>
              </a:rPr>
              <a:t> à </a:t>
            </a:r>
            <a:r>
              <a:rPr lang="en-US" sz="2400" dirty="0" err="1">
                <a:solidFill>
                  <a:srgbClr val="002060"/>
                </a:solidFill>
                <a:latin typeface="Avenir Next" panose="020B0503020202020204" pitchFamily="34" charset="0"/>
              </a:rPr>
              <a:t>l’école</a:t>
            </a:r>
            <a:r>
              <a:rPr lang="en-US" sz="2400" dirty="0">
                <a:solidFill>
                  <a:srgbClr val="002060"/>
                </a:solidFill>
                <a:latin typeface="Avenir Next" panose="020B0503020202020204" pitchFamily="34" charset="0"/>
              </a:rPr>
              <a:t> </a:t>
            </a:r>
            <a:r>
              <a:rPr lang="en-US" sz="2400" dirty="0" err="1">
                <a:solidFill>
                  <a:srgbClr val="002060"/>
                </a:solidFill>
                <a:latin typeface="Avenir Next" panose="020B0503020202020204" pitchFamily="34" charset="0"/>
              </a:rPr>
              <a:t>mais</a:t>
            </a:r>
            <a:r>
              <a:rPr lang="en-US" sz="2400" dirty="0">
                <a:solidFill>
                  <a:srgbClr val="002060"/>
                </a:solidFill>
                <a:latin typeface="Avenir Next" panose="020B0503020202020204" pitchFamily="34" charset="0"/>
              </a:rPr>
              <a:t> </a:t>
            </a:r>
            <a:r>
              <a:rPr lang="en-US" sz="2400" dirty="0" err="1">
                <a:solidFill>
                  <a:srgbClr val="002060"/>
                </a:solidFill>
                <a:latin typeface="Avenir Next" panose="020B0503020202020204" pitchFamily="34" charset="0"/>
              </a:rPr>
              <a:t>devait</a:t>
            </a:r>
            <a:r>
              <a:rPr lang="en-US" sz="2400" dirty="0">
                <a:solidFill>
                  <a:srgbClr val="002060"/>
                </a:solidFill>
                <a:latin typeface="Avenir Next" panose="020B0503020202020204" pitchFamily="34" charset="0"/>
              </a:rPr>
              <a:t> </a:t>
            </a:r>
            <a:r>
              <a:rPr lang="en-US" sz="2400" dirty="0" err="1">
                <a:solidFill>
                  <a:srgbClr val="002060"/>
                </a:solidFill>
                <a:latin typeface="Avenir Next" panose="020B0503020202020204" pitchFamily="34" charset="0"/>
              </a:rPr>
              <a:t>également</a:t>
            </a:r>
            <a:r>
              <a:rPr lang="en-US" sz="2400" dirty="0">
                <a:solidFill>
                  <a:srgbClr val="002060"/>
                </a:solidFill>
                <a:latin typeface="Avenir Next" panose="020B0503020202020204" pitchFamily="34" charset="0"/>
              </a:rPr>
              <a:t> aider à la </a:t>
            </a:r>
            <a:r>
              <a:rPr lang="en-US" sz="2400" dirty="0" err="1">
                <a:solidFill>
                  <a:srgbClr val="002060"/>
                </a:solidFill>
                <a:latin typeface="Avenir Next" panose="020B0503020202020204" pitchFamily="34" charset="0"/>
              </a:rPr>
              <a:t>ferme</a:t>
            </a:r>
            <a:r>
              <a:rPr lang="en-US" sz="2400" dirty="0">
                <a:solidFill>
                  <a:srgbClr val="002060"/>
                </a:solidFill>
                <a:latin typeface="Avenir Next" panose="020B0503020202020204" pitchFamily="34" charset="0"/>
              </a:rPr>
              <a:t> </a:t>
            </a:r>
            <a:r>
              <a:rPr lang="en-US" sz="2400" dirty="0" err="1">
                <a:solidFill>
                  <a:srgbClr val="002060"/>
                </a:solidFill>
                <a:latin typeface="Avenir Next" panose="020B0503020202020204" pitchFamily="34" charset="0"/>
              </a:rPr>
              <a:t>familiale</a:t>
            </a:r>
            <a:r>
              <a:rPr lang="en-US" sz="2400" dirty="0">
                <a:solidFill>
                  <a:srgbClr val="002060"/>
                </a:solidFill>
                <a:latin typeface="Avenir Next" panose="020B0503020202020204" pitchFamily="34" charset="0"/>
              </a:rPr>
              <a:t>.</a:t>
            </a:r>
          </a:p>
          <a:p>
            <a:pPr marL="0" indent="0">
              <a:buNone/>
            </a:pPr>
            <a:endParaRPr lang="en-US" dirty="0">
              <a:latin typeface="Avenir Next" panose="020B0503020202020204" pitchFamily="34" charset="0"/>
            </a:endParaRPr>
          </a:p>
          <a:p>
            <a:pPr lvl="1">
              <a:lnSpc>
                <a:spcPct val="100000"/>
              </a:lnSpc>
            </a:pPr>
            <a:r>
              <a:rPr lang="en-US" sz="2000" dirty="0" err="1">
                <a:latin typeface="Avenir Next" panose="020B0503020202020204" pitchFamily="34" charset="0"/>
              </a:rPr>
              <a:t>Ses</a:t>
            </a:r>
            <a:r>
              <a:rPr lang="en-US" sz="2000" dirty="0">
                <a:latin typeface="Avenir Next" panose="020B0503020202020204" pitchFamily="34" charset="0"/>
              </a:rPr>
              <a:t> </a:t>
            </a:r>
            <a:r>
              <a:rPr lang="en-US" sz="2000" dirty="0" err="1">
                <a:latin typeface="Avenir Next" panose="020B0503020202020204" pitchFamily="34" charset="0"/>
              </a:rPr>
              <a:t>corvées</a:t>
            </a:r>
            <a:r>
              <a:rPr lang="en-US" sz="2000" dirty="0">
                <a:latin typeface="Avenir Next" panose="020B0503020202020204" pitchFamily="34" charset="0"/>
              </a:rPr>
              <a:t> </a:t>
            </a:r>
            <a:r>
              <a:rPr lang="en-US" sz="2000" dirty="0" err="1">
                <a:latin typeface="Avenir Next" panose="020B0503020202020204" pitchFamily="34" charset="0"/>
              </a:rPr>
              <a:t>l’empêchaient</a:t>
            </a:r>
            <a:r>
              <a:rPr lang="en-US" sz="2000" dirty="0">
                <a:latin typeface="Avenir Next" panose="020B0503020202020204" pitchFamily="34" charset="0"/>
              </a:rPr>
              <a:t> de faire </a:t>
            </a:r>
            <a:r>
              <a:rPr lang="en-US" sz="2000" dirty="0" err="1">
                <a:latin typeface="Avenir Next" panose="020B0503020202020204" pitchFamily="34" charset="0"/>
              </a:rPr>
              <a:t>ses</a:t>
            </a:r>
            <a:r>
              <a:rPr lang="en-US" sz="2000" dirty="0">
                <a:latin typeface="Avenir Next" panose="020B0503020202020204" pitchFamily="34" charset="0"/>
              </a:rPr>
              <a:t> devoirs. </a:t>
            </a:r>
          </a:p>
          <a:p>
            <a:pPr lvl="1">
              <a:lnSpc>
                <a:spcPct val="100000"/>
              </a:lnSpc>
            </a:pPr>
            <a:r>
              <a:rPr lang="en-US" sz="2000" dirty="0">
                <a:latin typeface="Avenir Next" panose="020B0503020202020204" pitchFamily="34" charset="0"/>
              </a:rPr>
              <a:t>Son retard </a:t>
            </a:r>
            <a:r>
              <a:rPr lang="en-US" sz="2000" dirty="0" err="1">
                <a:latin typeface="Avenir Next" panose="020B0503020202020204" pitchFamily="34" charset="0"/>
              </a:rPr>
              <a:t>scolaire</a:t>
            </a:r>
            <a:r>
              <a:rPr lang="en-US" sz="2000" dirty="0">
                <a:latin typeface="Avenir Next" panose="020B0503020202020204" pitchFamily="34" charset="0"/>
              </a:rPr>
              <a:t> </a:t>
            </a:r>
            <a:r>
              <a:rPr lang="en-US" sz="2000" dirty="0" err="1">
                <a:latin typeface="Avenir Next" panose="020B0503020202020204" pitchFamily="34" charset="0"/>
              </a:rPr>
              <a:t>risquait</a:t>
            </a:r>
            <a:r>
              <a:rPr lang="en-US" sz="2000" dirty="0">
                <a:latin typeface="Avenir Next" panose="020B0503020202020204" pitchFamily="34" charset="0"/>
              </a:rPr>
              <a:t> de la faire </a:t>
            </a:r>
            <a:r>
              <a:rPr lang="en-US" sz="2000" dirty="0" err="1">
                <a:latin typeface="Avenir Next" panose="020B0503020202020204" pitchFamily="34" charset="0"/>
              </a:rPr>
              <a:t>redoubler</a:t>
            </a:r>
            <a:r>
              <a:rPr lang="en-US" sz="2000" dirty="0">
                <a:latin typeface="Avenir Next" panose="020B0503020202020204" pitchFamily="34" charset="0"/>
              </a:rPr>
              <a:t>.</a:t>
            </a:r>
          </a:p>
          <a:p>
            <a:pPr marL="0" indent="0">
              <a:buNone/>
            </a:pPr>
            <a:endParaRPr lang="en-US" dirty="0">
              <a:latin typeface="Avenir Next" panose="020B0503020202020204" pitchFamily="34" charset="0"/>
            </a:endParaRPr>
          </a:p>
          <a:p>
            <a:pPr marL="0" indent="0" algn="ctr">
              <a:lnSpc>
                <a:spcPct val="100000"/>
              </a:lnSpc>
              <a:buNone/>
            </a:pPr>
            <a:r>
              <a:rPr lang="en-US" sz="2000" dirty="0" err="1">
                <a:solidFill>
                  <a:schemeClr val="accent4">
                    <a:lumMod val="50000"/>
                  </a:schemeClr>
                </a:solidFill>
                <a:latin typeface="Avenir Next" panose="020B0503020202020204" pitchFamily="34" charset="0"/>
              </a:rPr>
              <a:t>Quelles</a:t>
            </a:r>
            <a:r>
              <a:rPr lang="en-US" sz="2000" dirty="0">
                <a:solidFill>
                  <a:schemeClr val="accent4">
                    <a:lumMod val="50000"/>
                  </a:schemeClr>
                </a:solidFill>
                <a:latin typeface="Avenir Next" panose="020B0503020202020204" pitchFamily="34" charset="0"/>
              </a:rPr>
              <a:t> </a:t>
            </a:r>
            <a:r>
              <a:rPr lang="en-US" sz="2000" dirty="0" err="1">
                <a:solidFill>
                  <a:schemeClr val="accent4">
                    <a:lumMod val="50000"/>
                  </a:schemeClr>
                </a:solidFill>
                <a:latin typeface="Avenir Next" panose="020B0503020202020204" pitchFamily="34" charset="0"/>
              </a:rPr>
              <a:t>seraient</a:t>
            </a:r>
            <a:r>
              <a:rPr lang="en-US" sz="2000" dirty="0">
                <a:solidFill>
                  <a:schemeClr val="accent4">
                    <a:lumMod val="50000"/>
                  </a:schemeClr>
                </a:solidFill>
                <a:latin typeface="Avenir Next" panose="020B0503020202020204" pitchFamily="34" charset="0"/>
              </a:rPr>
              <a:t> les </a:t>
            </a:r>
            <a:r>
              <a:rPr lang="en-US" sz="2000" dirty="0" err="1">
                <a:solidFill>
                  <a:schemeClr val="accent4">
                    <a:lumMod val="50000"/>
                  </a:schemeClr>
                </a:solidFill>
                <a:latin typeface="Avenir Next" panose="020B0503020202020204" pitchFamily="34" charset="0"/>
              </a:rPr>
              <a:t>conséquences</a:t>
            </a:r>
            <a:r>
              <a:rPr lang="en-US" sz="2000" dirty="0">
                <a:solidFill>
                  <a:schemeClr val="accent4">
                    <a:lumMod val="50000"/>
                  </a:schemeClr>
                </a:solidFill>
                <a:latin typeface="Avenir Next" panose="020B0503020202020204" pitchFamily="34" charset="0"/>
              </a:rPr>
              <a:t> </a:t>
            </a:r>
            <a:r>
              <a:rPr lang="en-US" sz="2000" dirty="0" err="1">
                <a:solidFill>
                  <a:schemeClr val="accent4">
                    <a:lumMod val="50000"/>
                  </a:schemeClr>
                </a:solidFill>
                <a:latin typeface="Avenir Next" panose="020B0503020202020204" pitchFamily="34" charset="0"/>
              </a:rPr>
              <a:t>potentielles</a:t>
            </a:r>
            <a:r>
              <a:rPr lang="en-US" sz="2000" dirty="0">
                <a:solidFill>
                  <a:schemeClr val="accent4">
                    <a:lumMod val="50000"/>
                  </a:schemeClr>
                </a:solidFill>
                <a:latin typeface="Avenir Next" panose="020B0503020202020204" pitchFamily="34" charset="0"/>
              </a:rPr>
              <a:t> </a:t>
            </a:r>
            <a:r>
              <a:rPr lang="en-US" sz="2000" dirty="0" err="1">
                <a:solidFill>
                  <a:schemeClr val="accent4">
                    <a:lumMod val="50000"/>
                  </a:schemeClr>
                </a:solidFill>
                <a:latin typeface="Avenir Next" panose="020B0503020202020204" pitchFamily="34" charset="0"/>
              </a:rPr>
              <a:t>dans</a:t>
            </a:r>
            <a:r>
              <a:rPr lang="en-US" sz="2000" dirty="0">
                <a:solidFill>
                  <a:schemeClr val="accent4">
                    <a:lumMod val="50000"/>
                  </a:schemeClr>
                </a:solidFill>
                <a:latin typeface="Avenir Next" panose="020B0503020202020204" pitchFamily="34" charset="0"/>
              </a:rPr>
              <a:t> la vie de Jasmine dues à son </a:t>
            </a:r>
            <a:r>
              <a:rPr lang="en-US" sz="2000" dirty="0" err="1">
                <a:solidFill>
                  <a:schemeClr val="accent4">
                    <a:lumMod val="50000"/>
                  </a:schemeClr>
                </a:solidFill>
                <a:latin typeface="Avenir Next" panose="020B0503020202020204" pitchFamily="34" charset="0"/>
              </a:rPr>
              <a:t>éducation</a:t>
            </a:r>
            <a:r>
              <a:rPr lang="en-US" sz="2000" dirty="0">
                <a:solidFill>
                  <a:schemeClr val="accent4">
                    <a:lumMod val="50000"/>
                  </a:schemeClr>
                </a:solidFill>
                <a:latin typeface="Avenir Next" panose="020B0503020202020204" pitchFamily="34" charset="0"/>
              </a:rPr>
              <a:t> tardive ? </a:t>
            </a:r>
          </a:p>
        </p:txBody>
      </p:sp>
    </p:spTree>
    <p:extLst>
      <p:ext uri="{BB962C8B-B14F-4D97-AF65-F5344CB8AC3E}">
        <p14:creationId xmlns:p14="http://schemas.microsoft.com/office/powerpoint/2010/main" val="2694397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53443F">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FA03646-DF74-0043-A4CD-F19EFDA2A24E}"/>
              </a:ext>
            </a:extLst>
          </p:cNvPr>
          <p:cNvSpPr>
            <a:spLocks noGrp="1"/>
          </p:cNvSpPr>
          <p:nvPr>
            <p:ph type="title"/>
          </p:nvPr>
        </p:nvSpPr>
        <p:spPr>
          <a:xfrm>
            <a:off x="524256" y="4767072"/>
            <a:ext cx="6594189" cy="1625210"/>
          </a:xfrm>
        </p:spPr>
        <p:txBody>
          <a:bodyPr>
            <a:normAutofit/>
          </a:bodyPr>
          <a:lstStyle/>
          <a:p>
            <a:pPr algn="r"/>
            <a:r>
              <a:rPr lang="en-US" sz="4000" b="1" dirty="0" err="1">
                <a:solidFill>
                  <a:srgbClr val="FFFFFF"/>
                </a:solidFill>
              </a:rPr>
              <a:t>Activité</a:t>
            </a:r>
            <a:r>
              <a:rPr lang="en-US" sz="4000" b="1" dirty="0">
                <a:solidFill>
                  <a:srgbClr val="FFFFFF"/>
                </a:solidFill>
              </a:rPr>
              <a:t> </a:t>
            </a:r>
            <a:r>
              <a:rPr lang="en-US" sz="4000" b="1" dirty="0" err="1">
                <a:solidFill>
                  <a:srgbClr val="FFFFFF"/>
                </a:solidFill>
              </a:rPr>
              <a:t>personnelle</a:t>
            </a:r>
            <a:r>
              <a:rPr lang="en-US" sz="4000" b="1" dirty="0">
                <a:solidFill>
                  <a:srgbClr val="FFFFFF"/>
                </a:solidFill>
              </a:rPr>
              <a:t> </a:t>
            </a:r>
          </a:p>
        </p:txBody>
      </p:sp>
      <p:pic>
        <p:nvPicPr>
          <p:cNvPr id="4" name="Picture 2" descr="toddler's standing in front of beige concrete stair">
            <a:extLst>
              <a:ext uri="{FF2B5EF4-FFF2-40B4-BE49-F238E27FC236}">
                <a16:creationId xmlns:a16="http://schemas.microsoft.com/office/drawing/2014/main" id="{BDF47CE1-7B75-6E42-9861-18946EFE2821}"/>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327547" y="321733"/>
            <a:ext cx="7058306" cy="4107392"/>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AD9749B8-A6F1-064D-9150-157D08AA30A0}"/>
              </a:ext>
            </a:extLst>
          </p:cNvPr>
          <p:cNvSpPr>
            <a:spLocks noGrp="1"/>
          </p:cNvSpPr>
          <p:nvPr>
            <p:ph idx="1"/>
          </p:nvPr>
        </p:nvSpPr>
        <p:spPr>
          <a:xfrm>
            <a:off x="8029319" y="917725"/>
            <a:ext cx="3424739" cy="4852362"/>
          </a:xfrm>
        </p:spPr>
        <p:txBody>
          <a:bodyPr anchor="ctr">
            <a:normAutofit lnSpcReduction="10000"/>
          </a:bodyPr>
          <a:lstStyle/>
          <a:p>
            <a:r>
              <a:rPr lang="fr-FR" sz="2300" dirty="0">
                <a:solidFill>
                  <a:schemeClr val="bg1"/>
                </a:solidFill>
              </a:rPr>
              <a:t>Prière et réflexion</a:t>
            </a:r>
          </a:p>
          <a:p>
            <a:endParaRPr lang="fr-CA" sz="2300" dirty="0">
              <a:solidFill>
                <a:schemeClr val="bg1"/>
              </a:solidFill>
            </a:endParaRPr>
          </a:p>
          <a:p>
            <a:r>
              <a:rPr lang="fr-FR" sz="2300" dirty="0">
                <a:solidFill>
                  <a:schemeClr val="bg1"/>
                </a:solidFill>
              </a:rPr>
              <a:t>Passez 10 minutes en prière et en réflexion </a:t>
            </a:r>
          </a:p>
          <a:p>
            <a:r>
              <a:rPr lang="fr-FR" sz="2300" dirty="0">
                <a:solidFill>
                  <a:schemeClr val="bg1"/>
                </a:solidFill>
              </a:rPr>
              <a:t>sur les obstacles auxquels vous êtes personnellement confrontées</a:t>
            </a:r>
          </a:p>
          <a:p>
            <a:r>
              <a:rPr lang="fr-FR" sz="2300" dirty="0">
                <a:solidFill>
                  <a:schemeClr val="bg1"/>
                </a:solidFill>
              </a:rPr>
              <a:t> ou sur ceux auxquels votre communauté est confrontée. </a:t>
            </a:r>
          </a:p>
          <a:p>
            <a:pPr marL="0" indent="0">
              <a:buNone/>
            </a:pPr>
            <a:endParaRPr lang="fr-FR" sz="2000" dirty="0"/>
          </a:p>
          <a:p>
            <a:pPr marL="0" indent="0">
              <a:buNone/>
            </a:pPr>
            <a:r>
              <a:rPr lang="fr-FR" sz="2000" dirty="0">
                <a:solidFill>
                  <a:schemeClr val="bg1"/>
                </a:solidFill>
              </a:rPr>
              <a:t>Faites une liste de ces défis et problèmes.</a:t>
            </a:r>
            <a:endParaRPr lang="fr-CA" sz="2000" dirty="0">
              <a:solidFill>
                <a:schemeClr val="bg1"/>
              </a:solidFill>
            </a:endParaRPr>
          </a:p>
          <a:p>
            <a:pPr marL="0" indent="0" algn="ctr">
              <a:buNone/>
            </a:pPr>
            <a:endParaRPr lang="en-US" sz="2000" dirty="0">
              <a:solidFill>
                <a:srgbClr val="FFFFFF"/>
              </a:solidFill>
              <a:cs typeface="Futura Medium" panose="020B0602020204020303" pitchFamily="34" charset="-79"/>
            </a:endParaRPr>
          </a:p>
        </p:txBody>
      </p:sp>
    </p:spTree>
    <p:extLst>
      <p:ext uri="{BB962C8B-B14F-4D97-AF65-F5344CB8AC3E}">
        <p14:creationId xmlns:p14="http://schemas.microsoft.com/office/powerpoint/2010/main" val="1565486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0A7EF-8197-9840-9686-ACDA0B6758FA}"/>
              </a:ext>
            </a:extLst>
          </p:cNvPr>
          <p:cNvSpPr>
            <a:spLocks noGrp="1"/>
          </p:cNvSpPr>
          <p:nvPr>
            <p:ph type="title"/>
          </p:nvPr>
        </p:nvSpPr>
        <p:spPr>
          <a:xfrm>
            <a:off x="751782" y="762001"/>
            <a:ext cx="9208477" cy="914399"/>
          </a:xfrm>
        </p:spPr>
        <p:txBody>
          <a:bodyPr>
            <a:normAutofit/>
          </a:bodyPr>
          <a:lstStyle/>
          <a:p>
            <a:pPr algn="ctr"/>
            <a:r>
              <a:rPr lang="en-US" sz="4000" b="1" dirty="0" err="1"/>
              <a:t>Activité</a:t>
            </a:r>
            <a:r>
              <a:rPr lang="en-US" sz="4000" b="1" dirty="0"/>
              <a:t> par </a:t>
            </a:r>
            <a:r>
              <a:rPr lang="en-US" sz="4000" b="1" dirty="0" err="1"/>
              <a:t>petits</a:t>
            </a:r>
            <a:r>
              <a:rPr lang="en-US" sz="4000" b="1" dirty="0"/>
              <a:t> </a:t>
            </a:r>
            <a:r>
              <a:rPr lang="en-US" sz="4000" b="1" dirty="0" err="1"/>
              <a:t>groupes</a:t>
            </a:r>
            <a:r>
              <a:rPr lang="en-US" sz="4000" b="1" dirty="0"/>
              <a:t> </a:t>
            </a:r>
          </a:p>
        </p:txBody>
      </p:sp>
      <p:graphicFrame>
        <p:nvGraphicFramePr>
          <p:cNvPr id="5" name="Content Placeholder 2">
            <a:extLst>
              <a:ext uri="{FF2B5EF4-FFF2-40B4-BE49-F238E27FC236}">
                <a16:creationId xmlns:a16="http://schemas.microsoft.com/office/drawing/2014/main" id="{A09F3398-8A8B-48FF-9874-346A12D37A2F}"/>
              </a:ext>
            </a:extLst>
          </p:cNvPr>
          <p:cNvGraphicFramePr>
            <a:graphicFrameLocks noGrp="1"/>
          </p:cNvGraphicFramePr>
          <p:nvPr>
            <p:ph idx="1"/>
            <p:extLst>
              <p:ext uri="{D42A27DB-BD31-4B8C-83A1-F6EECF244321}">
                <p14:modId xmlns:p14="http://schemas.microsoft.com/office/powerpoint/2010/main" val="1474890748"/>
              </p:ext>
            </p:extLst>
          </p:nvPr>
        </p:nvGraphicFramePr>
        <p:xfrm>
          <a:off x="1103971" y="1338771"/>
          <a:ext cx="8661352" cy="39624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014147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onstantia-Franklin Gothic Book">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401</TotalTime>
  <Words>2572</Words>
  <Application>Microsoft Macintosh PowerPoint</Application>
  <PresentationFormat>Grand écran</PresentationFormat>
  <Paragraphs>209</Paragraphs>
  <Slides>19</Slides>
  <Notes>18</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19</vt:i4>
      </vt:variant>
    </vt:vector>
  </HeadingPairs>
  <TitlesOfParts>
    <vt:vector size="29" baseType="lpstr">
      <vt:lpstr>Arial</vt:lpstr>
      <vt:lpstr>Avenir Book</vt:lpstr>
      <vt:lpstr>Avenir Next</vt:lpstr>
      <vt:lpstr>Bodoni 72 Oldstyle Book</vt:lpstr>
      <vt:lpstr>Book Antiqua</vt:lpstr>
      <vt:lpstr>Calibri</vt:lpstr>
      <vt:lpstr>Constantia</vt:lpstr>
      <vt:lpstr>Franklin Gothic Book</vt:lpstr>
      <vt:lpstr>Futura Medium</vt:lpstr>
      <vt:lpstr>Office Theme</vt:lpstr>
      <vt:lpstr>Comment surmonter  les obstacles  qui jalonnent  notre vie </vt:lpstr>
      <vt:lpstr>Jérémie 29:11</vt:lpstr>
      <vt:lpstr>Activité par petits groupes</vt:lpstr>
      <vt:lpstr>Skyla  Signifie “Érudit” en nééerlandais  </vt:lpstr>
      <vt:lpstr>Katerina  Signifie “pur, clair” en grec  </vt:lpstr>
      <vt:lpstr>Tessa  Signifie “moissonneuse” en grec</vt:lpstr>
      <vt:lpstr>Jasmine  Signifie “fleur parfumée, don de Dieu” en langue perse</vt:lpstr>
      <vt:lpstr>Activité personnelle </vt:lpstr>
      <vt:lpstr>Activité par petits groupes </vt:lpstr>
      <vt:lpstr>Activité de groupe</vt:lpstr>
      <vt:lpstr>Skyla  signifie “érudit” en néerlandais  </vt:lpstr>
      <vt:lpstr>Katerina  Signifie “ pur, clair” en grec </vt:lpstr>
      <vt:lpstr>Tessa  signifie “moissonneuse” en grec  </vt:lpstr>
      <vt:lpstr>Jasmine  Signifie “fleur parfumée, don de Dieu “ en langue perse  </vt:lpstr>
      <vt:lpstr>Activité personnelle</vt:lpstr>
      <vt:lpstr> Activité par petits groupes</vt:lpstr>
      <vt:lpstr>Prière</vt:lpstr>
      <vt:lpstr>Prière  </vt:lpstr>
      <vt:lpstr>Romains 15:13</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OVERCOMING OBSTACLES  ON A LIFE JOURNEY</dc:title>
  <dc:creator>Arrais, Raquel</dc:creator>
  <cp:lastModifiedBy>Utilisateur Microsoft Office</cp:lastModifiedBy>
  <cp:revision>113</cp:revision>
  <dcterms:created xsi:type="dcterms:W3CDTF">2020-10-04T20:38:50Z</dcterms:created>
  <dcterms:modified xsi:type="dcterms:W3CDTF">2021-02-19T03:29:54Z</dcterms:modified>
</cp:coreProperties>
</file>