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258" r:id="rId5"/>
    <p:sldId id="259" r:id="rId6"/>
    <p:sldId id="357" r:id="rId7"/>
    <p:sldId id="492" r:id="rId8"/>
    <p:sldId id="272" r:id="rId9"/>
    <p:sldId id="559" r:id="rId10"/>
    <p:sldId id="560" r:id="rId11"/>
    <p:sldId id="525" r:id="rId12"/>
    <p:sldId id="477" r:id="rId13"/>
    <p:sldId id="276" r:id="rId14"/>
    <p:sldId id="277" r:id="rId15"/>
    <p:sldId id="261" r:id="rId16"/>
    <p:sldId id="278" r:id="rId17"/>
    <p:sldId id="263" r:id="rId18"/>
    <p:sldId id="558" r:id="rId19"/>
    <p:sldId id="275" r:id="rId20"/>
    <p:sldId id="262" r:id="rId21"/>
    <p:sldId id="265" r:id="rId22"/>
    <p:sldId id="480" r:id="rId23"/>
    <p:sldId id="266" r:id="rId24"/>
    <p:sldId id="264" r:id="rId25"/>
    <p:sldId id="269" r:id="rId26"/>
    <p:sldId id="523" r:id="rId27"/>
    <p:sldId id="270" r:id="rId28"/>
    <p:sldId id="488" r:id="rId29"/>
    <p:sldId id="271" r:id="rId30"/>
    <p:sldId id="268" r:id="rId31"/>
    <p:sldId id="274" r:id="rId32"/>
    <p:sldId id="528" r:id="rId33"/>
    <p:sldId id="496" r:id="rId34"/>
    <p:sldId id="27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60" autoAdjust="0"/>
    <p:restoredTop sz="74935" autoAdjust="0"/>
  </p:normalViewPr>
  <p:slideViewPr>
    <p:cSldViewPr snapToGrid="0">
      <p:cViewPr varScale="1">
        <p:scale>
          <a:sx n="64" d="100"/>
          <a:sy n="64" d="100"/>
        </p:scale>
        <p:origin x="184" y="9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9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8F349-D607-744B-A637-7A242764ADC7}" type="doc">
      <dgm:prSet loTypeId="urn:microsoft.com/office/officeart/2005/8/layout/cycle3" loCatId="cycle" qsTypeId="urn:microsoft.com/office/officeart/2005/8/quickstyle/simple4" qsCatId="simple" csTypeId="urn:microsoft.com/office/officeart/2005/8/colors/colorful1#2" csCatId="colorful" phldr="1"/>
      <dgm:spPr/>
      <dgm:t>
        <a:bodyPr/>
        <a:lstStyle/>
        <a:p>
          <a:endParaRPr lang="fr-FR"/>
        </a:p>
      </dgm:t>
    </dgm:pt>
    <dgm:pt modelId="{213BCD21-DFDA-D249-825B-891D0BEE891F}">
      <dgm:prSet phldrT="[Texte]" custT="1"/>
      <dgm:spPr/>
      <dgm:t>
        <a:bodyPr/>
        <a:lstStyle/>
        <a:p>
          <a:r>
            <a:rPr lang="fr-FR" sz="4400" b="1" dirty="0">
              <a:solidFill>
                <a:schemeClr val="bg1"/>
              </a:solidFill>
            </a:rPr>
            <a:t>La peur</a:t>
          </a:r>
        </a:p>
      </dgm:t>
    </dgm:pt>
    <dgm:pt modelId="{050FD390-A1E9-FE48-B751-8830A53BB876}" type="parTrans" cxnId="{F3ECC4FD-B3AF-AB45-9B6C-C8FF9DB38805}">
      <dgm:prSet/>
      <dgm:spPr/>
      <dgm:t>
        <a:bodyPr/>
        <a:lstStyle/>
        <a:p>
          <a:endParaRPr lang="fr-FR"/>
        </a:p>
      </dgm:t>
    </dgm:pt>
    <dgm:pt modelId="{C20FAC08-EBE9-A34F-9BDE-BE35AB56A4E2}" type="sibTrans" cxnId="{F3ECC4FD-B3AF-AB45-9B6C-C8FF9DB38805}">
      <dgm:prSet/>
      <dgm:spPr/>
      <dgm:t>
        <a:bodyPr/>
        <a:lstStyle/>
        <a:p>
          <a:endParaRPr lang="fr-FR"/>
        </a:p>
      </dgm:t>
    </dgm:pt>
    <dgm:pt modelId="{15974E45-7D03-B341-A6CD-9B50CACCD532}">
      <dgm:prSet phldrT="[Texte]" custT="1"/>
      <dgm:spPr/>
      <dgm:t>
        <a:bodyPr/>
        <a:lstStyle/>
        <a:p>
          <a:r>
            <a:rPr lang="fr-FR" sz="4000" b="1" dirty="0">
              <a:solidFill>
                <a:srgbClr val="000000"/>
              </a:solidFill>
            </a:rPr>
            <a:t>Le désespoir</a:t>
          </a:r>
        </a:p>
      </dgm:t>
    </dgm:pt>
    <dgm:pt modelId="{D0B3A4AE-472B-BB47-9E1D-6348E7D80EB9}" type="parTrans" cxnId="{BD94416B-82D1-C84D-973E-064E8EFF60A6}">
      <dgm:prSet/>
      <dgm:spPr/>
      <dgm:t>
        <a:bodyPr/>
        <a:lstStyle/>
        <a:p>
          <a:endParaRPr lang="fr-FR"/>
        </a:p>
      </dgm:t>
    </dgm:pt>
    <dgm:pt modelId="{19139307-E743-8F4A-8E26-DE277A6844C2}" type="sibTrans" cxnId="{BD94416B-82D1-C84D-973E-064E8EFF60A6}">
      <dgm:prSet/>
      <dgm:spPr/>
      <dgm:t>
        <a:bodyPr/>
        <a:lstStyle/>
        <a:p>
          <a:endParaRPr lang="fr-FR"/>
        </a:p>
      </dgm:t>
    </dgm:pt>
    <dgm:pt modelId="{F2637B7A-B8D5-8047-AFC0-CA9A7071F1BB}">
      <dgm:prSet phldrT="[Texte]" custT="1"/>
      <dgm:spPr/>
      <dgm:t>
        <a:bodyPr/>
        <a:lstStyle/>
        <a:p>
          <a:r>
            <a:rPr lang="fr-FR" sz="3200" b="1" dirty="0">
              <a:solidFill>
                <a:srgbClr val="000000"/>
              </a:solidFill>
            </a:rPr>
            <a:t>Le manque de d’estime de soi</a:t>
          </a:r>
        </a:p>
      </dgm:t>
    </dgm:pt>
    <dgm:pt modelId="{D81454A4-C484-4B47-9369-427FA31DA324}" type="parTrans" cxnId="{A507690D-4867-F44B-90CA-32FD284DD62D}">
      <dgm:prSet/>
      <dgm:spPr/>
      <dgm:t>
        <a:bodyPr/>
        <a:lstStyle/>
        <a:p>
          <a:endParaRPr lang="fr-FR"/>
        </a:p>
      </dgm:t>
    </dgm:pt>
    <dgm:pt modelId="{E032BDA8-ECDA-ED43-8997-B37B6D97DF96}" type="sibTrans" cxnId="{A507690D-4867-F44B-90CA-32FD284DD62D}">
      <dgm:prSet/>
      <dgm:spPr/>
      <dgm:t>
        <a:bodyPr/>
        <a:lstStyle/>
        <a:p>
          <a:endParaRPr lang="fr-FR"/>
        </a:p>
      </dgm:t>
    </dgm:pt>
    <dgm:pt modelId="{CEBC5324-D288-C941-BB99-A56BC9614EAA}">
      <dgm:prSet phldrT="[Texte]" custT="1"/>
      <dgm:spPr/>
      <dgm:t>
        <a:bodyPr/>
        <a:lstStyle/>
        <a:p>
          <a:r>
            <a:rPr lang="fr-FR" sz="4400" b="1" dirty="0">
              <a:solidFill>
                <a:srgbClr val="000000"/>
              </a:solidFill>
            </a:rPr>
            <a:t>Manque d’amour</a:t>
          </a:r>
        </a:p>
      </dgm:t>
    </dgm:pt>
    <dgm:pt modelId="{6B09F5E6-A125-5947-841B-C1D7D72CFBCB}" type="parTrans" cxnId="{A7089078-FC2D-8447-B351-09EA2562AEDD}">
      <dgm:prSet/>
      <dgm:spPr/>
      <dgm:t>
        <a:bodyPr/>
        <a:lstStyle/>
        <a:p>
          <a:endParaRPr lang="fr-FR"/>
        </a:p>
      </dgm:t>
    </dgm:pt>
    <dgm:pt modelId="{817DC6DB-A2E2-A640-BECB-E4F073B7A650}" type="sibTrans" cxnId="{A7089078-FC2D-8447-B351-09EA2562AEDD}">
      <dgm:prSet/>
      <dgm:spPr/>
      <dgm:t>
        <a:bodyPr/>
        <a:lstStyle/>
        <a:p>
          <a:endParaRPr lang="fr-FR"/>
        </a:p>
      </dgm:t>
    </dgm:pt>
    <dgm:pt modelId="{A22877F2-6059-4148-B2E8-752047509828}" type="pres">
      <dgm:prSet presAssocID="{ACA8F349-D607-744B-A637-7A242764ADC7}" presName="Name0" presStyleCnt="0">
        <dgm:presLayoutVars>
          <dgm:dir/>
          <dgm:resizeHandles val="exact"/>
        </dgm:presLayoutVars>
      </dgm:prSet>
      <dgm:spPr/>
    </dgm:pt>
    <dgm:pt modelId="{F135897B-3348-E844-A5E6-59C0BCFFC00B}" type="pres">
      <dgm:prSet presAssocID="{ACA8F349-D607-744B-A637-7A242764ADC7}" presName="cycle" presStyleCnt="0"/>
      <dgm:spPr/>
    </dgm:pt>
    <dgm:pt modelId="{3F89B6C9-2F6D-374B-851F-917C54F71DFC}" type="pres">
      <dgm:prSet presAssocID="{213BCD21-DFDA-D249-825B-891D0BEE891F}" presName="nodeFirstNode" presStyleLbl="node1" presStyleIdx="0" presStyleCnt="4">
        <dgm:presLayoutVars>
          <dgm:bulletEnabled val="1"/>
        </dgm:presLayoutVars>
      </dgm:prSet>
      <dgm:spPr/>
    </dgm:pt>
    <dgm:pt modelId="{FD2890EB-3E4F-D746-92FC-09E2B53A6D41}" type="pres">
      <dgm:prSet presAssocID="{C20FAC08-EBE9-A34F-9BDE-BE35AB56A4E2}" presName="sibTransFirstNode" presStyleLbl="bgShp" presStyleIdx="0" presStyleCnt="1"/>
      <dgm:spPr/>
    </dgm:pt>
    <dgm:pt modelId="{176091CE-A2A3-1546-BE35-009F801ADDBE}" type="pres">
      <dgm:prSet presAssocID="{15974E45-7D03-B341-A6CD-9B50CACCD532}" presName="nodeFollowingNodes" presStyleLbl="node1" presStyleIdx="1" presStyleCnt="4">
        <dgm:presLayoutVars>
          <dgm:bulletEnabled val="1"/>
        </dgm:presLayoutVars>
      </dgm:prSet>
      <dgm:spPr/>
    </dgm:pt>
    <dgm:pt modelId="{BA1BFF29-8BAB-4B46-9E17-0B2E879C5BA1}" type="pres">
      <dgm:prSet presAssocID="{F2637B7A-B8D5-8047-AFC0-CA9A7071F1BB}" presName="nodeFollowingNodes" presStyleLbl="node1" presStyleIdx="2" presStyleCnt="4">
        <dgm:presLayoutVars>
          <dgm:bulletEnabled val="1"/>
        </dgm:presLayoutVars>
      </dgm:prSet>
      <dgm:spPr/>
    </dgm:pt>
    <dgm:pt modelId="{13E2DB80-31BF-5744-9B6E-7F845364B3E9}" type="pres">
      <dgm:prSet presAssocID="{CEBC5324-D288-C941-BB99-A56BC9614EAA}" presName="nodeFollowingNodes" presStyleLbl="node1" presStyleIdx="3" presStyleCnt="4">
        <dgm:presLayoutVars>
          <dgm:bulletEnabled val="1"/>
        </dgm:presLayoutVars>
      </dgm:prSet>
      <dgm:spPr/>
    </dgm:pt>
  </dgm:ptLst>
  <dgm:cxnLst>
    <dgm:cxn modelId="{A507690D-4867-F44B-90CA-32FD284DD62D}" srcId="{ACA8F349-D607-744B-A637-7A242764ADC7}" destId="{F2637B7A-B8D5-8047-AFC0-CA9A7071F1BB}" srcOrd="2" destOrd="0" parTransId="{D81454A4-C484-4B47-9369-427FA31DA324}" sibTransId="{E032BDA8-ECDA-ED43-8997-B37B6D97DF96}"/>
    <dgm:cxn modelId="{895DE027-C175-E44E-A532-3B930EB5913F}" type="presOf" srcId="{15974E45-7D03-B341-A6CD-9B50CACCD532}" destId="{176091CE-A2A3-1546-BE35-009F801ADDBE}" srcOrd="0" destOrd="0" presId="urn:microsoft.com/office/officeart/2005/8/layout/cycle3"/>
    <dgm:cxn modelId="{FC67014F-CAEA-0945-A0A6-9A985A5E1090}" type="presOf" srcId="{C20FAC08-EBE9-A34F-9BDE-BE35AB56A4E2}" destId="{FD2890EB-3E4F-D746-92FC-09E2B53A6D41}" srcOrd="0" destOrd="0" presId="urn:microsoft.com/office/officeart/2005/8/layout/cycle3"/>
    <dgm:cxn modelId="{9FD0CB51-A85F-7D40-A877-56C82F685661}" type="presOf" srcId="{ACA8F349-D607-744B-A637-7A242764ADC7}" destId="{A22877F2-6059-4148-B2E8-752047509828}" srcOrd="0" destOrd="0" presId="urn:microsoft.com/office/officeart/2005/8/layout/cycle3"/>
    <dgm:cxn modelId="{BD94416B-82D1-C84D-973E-064E8EFF60A6}" srcId="{ACA8F349-D607-744B-A637-7A242764ADC7}" destId="{15974E45-7D03-B341-A6CD-9B50CACCD532}" srcOrd="1" destOrd="0" parTransId="{D0B3A4AE-472B-BB47-9E1D-6348E7D80EB9}" sibTransId="{19139307-E743-8F4A-8E26-DE277A6844C2}"/>
    <dgm:cxn modelId="{F7B5A06D-946F-0C4F-A996-F2D77B3D5EE8}" type="presOf" srcId="{CEBC5324-D288-C941-BB99-A56BC9614EAA}" destId="{13E2DB80-31BF-5744-9B6E-7F845364B3E9}" srcOrd="0" destOrd="0" presId="urn:microsoft.com/office/officeart/2005/8/layout/cycle3"/>
    <dgm:cxn modelId="{A7089078-FC2D-8447-B351-09EA2562AEDD}" srcId="{ACA8F349-D607-744B-A637-7A242764ADC7}" destId="{CEBC5324-D288-C941-BB99-A56BC9614EAA}" srcOrd="3" destOrd="0" parTransId="{6B09F5E6-A125-5947-841B-C1D7D72CFBCB}" sibTransId="{817DC6DB-A2E2-A640-BECB-E4F073B7A650}"/>
    <dgm:cxn modelId="{8F0B749D-3FBC-A84E-B4EA-1F24D216A080}" type="presOf" srcId="{213BCD21-DFDA-D249-825B-891D0BEE891F}" destId="{3F89B6C9-2F6D-374B-851F-917C54F71DFC}" srcOrd="0" destOrd="0" presId="urn:microsoft.com/office/officeart/2005/8/layout/cycle3"/>
    <dgm:cxn modelId="{8F614FDD-26D8-7045-A775-18C4AD5F3370}" type="presOf" srcId="{F2637B7A-B8D5-8047-AFC0-CA9A7071F1BB}" destId="{BA1BFF29-8BAB-4B46-9E17-0B2E879C5BA1}" srcOrd="0" destOrd="0" presId="urn:microsoft.com/office/officeart/2005/8/layout/cycle3"/>
    <dgm:cxn modelId="{F3ECC4FD-B3AF-AB45-9B6C-C8FF9DB38805}" srcId="{ACA8F349-D607-744B-A637-7A242764ADC7}" destId="{213BCD21-DFDA-D249-825B-891D0BEE891F}" srcOrd="0" destOrd="0" parTransId="{050FD390-A1E9-FE48-B751-8830A53BB876}" sibTransId="{C20FAC08-EBE9-A34F-9BDE-BE35AB56A4E2}"/>
    <dgm:cxn modelId="{7DE1E780-3948-BF4E-B064-F9C1E7DEDDF6}" type="presParOf" srcId="{A22877F2-6059-4148-B2E8-752047509828}" destId="{F135897B-3348-E844-A5E6-59C0BCFFC00B}" srcOrd="0" destOrd="0" presId="urn:microsoft.com/office/officeart/2005/8/layout/cycle3"/>
    <dgm:cxn modelId="{5B84ED58-6423-524B-A2C3-2FB746EED76E}" type="presParOf" srcId="{F135897B-3348-E844-A5E6-59C0BCFFC00B}" destId="{3F89B6C9-2F6D-374B-851F-917C54F71DFC}" srcOrd="0" destOrd="0" presId="urn:microsoft.com/office/officeart/2005/8/layout/cycle3"/>
    <dgm:cxn modelId="{A3370ACD-E50A-DB48-B35C-3175BADDD5D9}" type="presParOf" srcId="{F135897B-3348-E844-A5E6-59C0BCFFC00B}" destId="{FD2890EB-3E4F-D746-92FC-09E2B53A6D41}" srcOrd="1" destOrd="0" presId="urn:microsoft.com/office/officeart/2005/8/layout/cycle3"/>
    <dgm:cxn modelId="{59C80CE5-FE7F-4249-812C-0267844A5927}" type="presParOf" srcId="{F135897B-3348-E844-A5E6-59C0BCFFC00B}" destId="{176091CE-A2A3-1546-BE35-009F801ADDBE}" srcOrd="2" destOrd="0" presId="urn:microsoft.com/office/officeart/2005/8/layout/cycle3"/>
    <dgm:cxn modelId="{5FB784FF-7AF2-5843-83D5-681276929EF5}" type="presParOf" srcId="{F135897B-3348-E844-A5E6-59C0BCFFC00B}" destId="{BA1BFF29-8BAB-4B46-9E17-0B2E879C5BA1}" srcOrd="3" destOrd="0" presId="urn:microsoft.com/office/officeart/2005/8/layout/cycle3"/>
    <dgm:cxn modelId="{1719C730-5639-2D45-85A8-CFF52EB98FAA}" type="presParOf" srcId="{F135897B-3348-E844-A5E6-59C0BCFFC00B}" destId="{13E2DB80-31BF-5744-9B6E-7F845364B3E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890EB-3E4F-D746-92FC-09E2B53A6D41}">
      <dsp:nvSpPr>
        <dsp:cNvPr id="0" name=""/>
        <dsp:cNvSpPr/>
      </dsp:nvSpPr>
      <dsp:spPr>
        <a:xfrm>
          <a:off x="1951343" y="-105012"/>
          <a:ext cx="4326913" cy="4326913"/>
        </a:xfrm>
        <a:prstGeom prst="circularArrow">
          <a:avLst>
            <a:gd name="adj1" fmla="val 4668"/>
            <a:gd name="adj2" fmla="val 272909"/>
            <a:gd name="adj3" fmla="val 12891843"/>
            <a:gd name="adj4" fmla="val 17989748"/>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89B6C9-2F6D-374B-851F-917C54F71DFC}">
      <dsp:nvSpPr>
        <dsp:cNvPr id="0" name=""/>
        <dsp:cNvSpPr/>
      </dsp:nvSpPr>
      <dsp:spPr>
        <a:xfrm>
          <a:off x="2696319" y="91"/>
          <a:ext cx="2836961" cy="141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FR" sz="4400" b="1" kern="1200" dirty="0">
              <a:solidFill>
                <a:schemeClr val="bg1"/>
              </a:solidFill>
            </a:rPr>
            <a:t>La peur</a:t>
          </a:r>
        </a:p>
      </dsp:txBody>
      <dsp:txXfrm>
        <a:off x="2765563" y="69335"/>
        <a:ext cx="2698473" cy="1279992"/>
      </dsp:txXfrm>
    </dsp:sp>
    <dsp:sp modelId="{176091CE-A2A3-1546-BE35-009F801ADDBE}">
      <dsp:nvSpPr>
        <dsp:cNvPr id="0" name=""/>
        <dsp:cNvSpPr/>
      </dsp:nvSpPr>
      <dsp:spPr>
        <a:xfrm>
          <a:off x="4249968" y="1553741"/>
          <a:ext cx="2836961" cy="141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srgbClr val="000000"/>
              </a:solidFill>
            </a:rPr>
            <a:t>Le désespoir</a:t>
          </a:r>
        </a:p>
      </dsp:txBody>
      <dsp:txXfrm>
        <a:off x="4319212" y="1622985"/>
        <a:ext cx="2698473" cy="1279992"/>
      </dsp:txXfrm>
    </dsp:sp>
    <dsp:sp modelId="{BA1BFF29-8BAB-4B46-9E17-0B2E879C5BA1}">
      <dsp:nvSpPr>
        <dsp:cNvPr id="0" name=""/>
        <dsp:cNvSpPr/>
      </dsp:nvSpPr>
      <dsp:spPr>
        <a:xfrm>
          <a:off x="2696319" y="3107390"/>
          <a:ext cx="2836961" cy="141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kern="1200" dirty="0">
              <a:solidFill>
                <a:srgbClr val="000000"/>
              </a:solidFill>
            </a:rPr>
            <a:t>Le manque de d’estime de soi</a:t>
          </a:r>
        </a:p>
      </dsp:txBody>
      <dsp:txXfrm>
        <a:off x="2765563" y="3176634"/>
        <a:ext cx="2698473" cy="1279992"/>
      </dsp:txXfrm>
    </dsp:sp>
    <dsp:sp modelId="{13E2DB80-31BF-5744-9B6E-7F845364B3E9}">
      <dsp:nvSpPr>
        <dsp:cNvPr id="0" name=""/>
        <dsp:cNvSpPr/>
      </dsp:nvSpPr>
      <dsp:spPr>
        <a:xfrm>
          <a:off x="1142669" y="1553741"/>
          <a:ext cx="2836961" cy="141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FR" sz="4400" b="1" kern="1200" dirty="0">
              <a:solidFill>
                <a:srgbClr val="000000"/>
              </a:solidFill>
            </a:rPr>
            <a:t>Manque d’amour</a:t>
          </a:r>
        </a:p>
      </dsp:txBody>
      <dsp:txXfrm>
        <a:off x="1211913" y="1622985"/>
        <a:ext cx="2698473" cy="12799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02FA1-BF63-46C5-840D-E46468A19B2A}" type="datetimeFigureOut">
              <a:rPr lang="en-US" smtClean="0"/>
              <a:t>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4B059-A371-43D3-B1E3-4E9FE3450328}" type="slidenum">
              <a:rPr lang="en-US" smtClean="0"/>
              <a:t>‹N°›</a:t>
            </a:fld>
            <a:endParaRPr lang="en-US"/>
          </a:p>
        </p:txBody>
      </p:sp>
    </p:spTree>
    <p:extLst>
      <p:ext uri="{BB962C8B-B14F-4D97-AF65-F5344CB8AC3E}">
        <p14:creationId xmlns:p14="http://schemas.microsoft.com/office/powerpoint/2010/main" val="378086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cerveau est le centre du système nerveux et l'un des organes les plus uniques et les plus complexes de tout le corps. Par exemple, sa partie la plus importante, le cortex cérébral, contient environ 15 à 33 milliards de cellules, chaque neurone étant relié par des synapses à des milliers d'autres neurones, tous capables de transmettre l’influx nerveux plus de 1 000 fois par seconde.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44B059-A371-43D3-B1E3-4E9FE3450328}" type="slidenum">
              <a:rPr lang="en-US" smtClean="0"/>
              <a:t>4</a:t>
            </a:fld>
            <a:endParaRPr lang="en-US"/>
          </a:p>
        </p:txBody>
      </p:sp>
    </p:spTree>
    <p:extLst>
      <p:ext uri="{BB962C8B-B14F-4D97-AF65-F5344CB8AC3E}">
        <p14:creationId xmlns:p14="http://schemas.microsoft.com/office/powerpoint/2010/main" val="22175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044B059-A371-43D3-B1E3-4E9FE3450328}" type="slidenum">
              <a:rPr lang="en-US" smtClean="0"/>
              <a:t>12</a:t>
            </a:fld>
            <a:endParaRPr lang="en-US"/>
          </a:p>
        </p:txBody>
      </p:sp>
    </p:spTree>
    <p:extLst>
      <p:ext uri="{BB962C8B-B14F-4D97-AF65-F5344CB8AC3E}">
        <p14:creationId xmlns:p14="http://schemas.microsoft.com/office/powerpoint/2010/main" val="152260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044B059-A371-43D3-B1E3-4E9FE3450328}" type="slidenum">
              <a:rPr lang="en-US" smtClean="0"/>
              <a:t>14</a:t>
            </a:fld>
            <a:endParaRPr lang="en-US"/>
          </a:p>
        </p:txBody>
      </p:sp>
    </p:spTree>
    <p:extLst>
      <p:ext uri="{BB962C8B-B14F-4D97-AF65-F5344CB8AC3E}">
        <p14:creationId xmlns:p14="http://schemas.microsoft.com/office/powerpoint/2010/main" val="5000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bwMode="auto">
          <a:xfrm>
            <a:off x="-7797800" y="-1878013"/>
            <a:ext cx="18429288" cy="10367963"/>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1379" name="Text Box 2"/>
          <p:cNvSpPr txBox="1">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endParaRPr lang="fr-FR"/>
          </a:p>
        </p:txBody>
      </p:sp>
    </p:spTree>
    <p:extLst>
      <p:ext uri="{BB962C8B-B14F-4D97-AF65-F5344CB8AC3E}">
        <p14:creationId xmlns:p14="http://schemas.microsoft.com/office/powerpoint/2010/main" val="23941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7AD9040-CEF1-C349-AD94-75732DCE24E7}" type="slidenum">
              <a:rPr lang="en-US" sz="1200"/>
              <a:pPr eaLnBrk="1" hangingPunct="1"/>
              <a:t>22</a:t>
            </a:fld>
            <a:endParaRPr lang="en-US" sz="1200"/>
          </a:p>
        </p:txBody>
      </p:sp>
      <p:sp>
        <p:nvSpPr>
          <p:cNvPr id="7373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atin typeface="Arial" charset="0"/>
                <a:ea typeface="ＭＳ Ｐゴシック" charset="0"/>
                <a:cs typeface="ＭＳ Ｐゴシック" charset="0"/>
              </a:rPr>
              <a:t>L’activité physique vigoureuse est un moyen efficace pour libérer le stress et les émotions réprimées tout en renforçant votre santé et votre forme physique.</a:t>
            </a:r>
          </a:p>
          <a:p>
            <a:pPr eaLnBrk="1" hangingPunct="1"/>
            <a:endParaRPr lang="fr-FR">
              <a:latin typeface="Arial" charset="0"/>
              <a:ea typeface="ＭＳ Ｐゴシック" charset="0"/>
              <a:cs typeface="ＭＳ Ｐゴシック" charset="0"/>
            </a:endParaRPr>
          </a:p>
          <a:p>
            <a:pPr eaLnBrk="1" hangingPunct="1"/>
            <a:r>
              <a:rPr lang="fr-FR" b="1">
                <a:latin typeface="Arial" charset="0"/>
                <a:ea typeface="ＭＳ Ｐゴシック" charset="0"/>
                <a:cs typeface="ＭＳ Ｐゴシック" charset="0"/>
              </a:rPr>
              <a:t>L’exercice agit comme un antidote pour le stress.</a:t>
            </a:r>
            <a:endParaRPr lang="fr-FR">
              <a:latin typeface="Arial" charset="0"/>
              <a:ea typeface="ＭＳ Ｐゴシック" charset="0"/>
              <a:cs typeface="ＭＳ Ｐゴシック" charset="0"/>
            </a:endParaRPr>
          </a:p>
          <a:p>
            <a:pPr eaLnBrk="1" hangingPunct="1"/>
            <a:endParaRPr lang="fr-FR">
              <a:latin typeface="Arial" charset="0"/>
              <a:ea typeface="ＭＳ Ｐゴシック" charset="0"/>
              <a:cs typeface="ＭＳ Ｐゴシック" charset="0"/>
            </a:endParaRPr>
          </a:p>
          <a:p>
            <a:pPr eaLnBrk="1" hangingPunct="1"/>
            <a:r>
              <a:rPr lang="fr-FR">
                <a:latin typeface="Arial" charset="0"/>
                <a:ea typeface="ＭＳ Ｐゴシック" charset="0"/>
                <a:cs typeface="ＭＳ Ｐゴシック" charset="0"/>
              </a:rPr>
              <a:t>Alors que le stress peut être néfaste pour le cœur et le système immunitaire, l’activité physique renforce le cœur et améliore la santé et la résistance à la maladie.</a:t>
            </a:r>
          </a:p>
        </p:txBody>
      </p:sp>
    </p:spTree>
    <p:extLst>
      <p:ext uri="{BB962C8B-B14F-4D97-AF65-F5344CB8AC3E}">
        <p14:creationId xmlns:p14="http://schemas.microsoft.com/office/powerpoint/2010/main" val="238646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232930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304831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177154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1074400" cy="1143000"/>
          </a:xfrm>
        </p:spPr>
        <p:txBody>
          <a:bodyPr/>
          <a:lstStyle/>
          <a:p>
            <a:r>
              <a:rPr lang="fr-FR"/>
              <a:t>Cliquez et modifiez le titre</a:t>
            </a:r>
          </a:p>
        </p:txBody>
      </p:sp>
      <p:sp>
        <p:nvSpPr>
          <p:cNvPr id="3" name="Espace réservé du texte 2"/>
          <p:cNvSpPr>
            <a:spLocks noGrp="1"/>
          </p:cNvSpPr>
          <p:nvPr>
            <p:ph type="body" sz="half" idx="1"/>
          </p:nvPr>
        </p:nvSpPr>
        <p:spPr>
          <a:xfrm>
            <a:off x="575733" y="1600200"/>
            <a:ext cx="5477933" cy="4419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6256867" y="1600200"/>
            <a:ext cx="5477933" cy="4419600"/>
          </a:xfrm>
        </p:spPr>
        <p:txBody>
          <a:bodyPr/>
          <a:lstStyle/>
          <a:p>
            <a:pPr lvl="0"/>
            <a:endParaRPr lang="fr-FR" noProof="0"/>
          </a:p>
        </p:txBody>
      </p:sp>
      <p:sp>
        <p:nvSpPr>
          <p:cNvPr id="5" name="Espace réservé du pied de page 4"/>
          <p:cNvSpPr>
            <a:spLocks noGrp="1"/>
          </p:cNvSpPr>
          <p:nvPr>
            <p:ph type="ftr" sz="quarter" idx="10"/>
          </p:nvPr>
        </p:nvSpPr>
        <p:spPr/>
        <p:txBody>
          <a:bodyPr/>
          <a:lstStyle>
            <a:lvl1pPr>
              <a:defRPr>
                <a:ea typeface="ＭＳ Ｐゴシック" charset="0"/>
                <a:cs typeface="ＭＳ Ｐゴシック" charset="0"/>
              </a:defRPr>
            </a:lvl1pPr>
          </a:lstStyle>
          <a:p>
            <a:pPr>
              <a:defRPr/>
            </a:pPr>
            <a:r>
              <a:rPr lang="en-US"/>
              <a:t>© 1997 – 2004 LifeLong </a:t>
            </a:r>
            <a:r>
              <a:rPr lang="en-US">
                <a:cs typeface="Times New Roman" charset="0"/>
              </a:rPr>
              <a:t>Health</a:t>
            </a:r>
            <a:endParaRPr lang="en-US" baseline="30000">
              <a:ea typeface="Times New Roman" charset="0"/>
              <a:cs typeface="Times New Roman" charset="0"/>
            </a:endParaRPr>
          </a:p>
        </p:txBody>
      </p:sp>
      <p:sp>
        <p:nvSpPr>
          <p:cNvPr id="6" name="Espace réservé du numéro de diapositive 5"/>
          <p:cNvSpPr>
            <a:spLocks noGrp="1"/>
          </p:cNvSpPr>
          <p:nvPr>
            <p:ph type="sldNum" sz="quarter" idx="11"/>
          </p:nvPr>
        </p:nvSpPr>
        <p:spPr/>
        <p:txBody>
          <a:bodyPr/>
          <a:lstStyle>
            <a:lvl1pPr>
              <a:defRPr/>
            </a:lvl1pPr>
          </a:lstStyle>
          <a:p>
            <a:pPr>
              <a:defRPr/>
            </a:pPr>
            <a:fld id="{73694F72-C167-7C4C-A4D2-8F815CC911AD}" type="slidenum">
              <a:rPr lang="en-US"/>
              <a:pPr>
                <a:defRPr/>
              </a:pPr>
              <a:t>‹N°›</a:t>
            </a:fld>
            <a:endParaRPr lang="en-US"/>
          </a:p>
        </p:txBody>
      </p:sp>
    </p:spTree>
    <p:extLst>
      <p:ext uri="{BB962C8B-B14F-4D97-AF65-F5344CB8AC3E}">
        <p14:creationId xmlns:p14="http://schemas.microsoft.com/office/powerpoint/2010/main" val="75312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6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346669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42079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115008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419384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96701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244868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18976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6AE7BC-1037-4779-8C0C-47C4EE42C8BB}" type="datetimeFigureOut">
              <a:rPr lang="es-ES_tradnl" smtClean="0"/>
              <a:t>20/9/20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12734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AE7BC-1037-4779-8C0C-47C4EE42C8BB}" type="datetimeFigureOut">
              <a:rPr lang="es-ES_tradnl" smtClean="0"/>
              <a:t>20/9/20</a:t>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D5397-4E13-4DAD-865A-2AD36F773CFB}" type="slidenum">
              <a:rPr lang="es-ES_tradnl" smtClean="0"/>
              <a:t>‹N°›</a:t>
            </a:fld>
            <a:endParaRPr lang="es-ES_tradnl"/>
          </a:p>
        </p:txBody>
      </p:sp>
    </p:spTree>
    <p:extLst>
      <p:ext uri="{BB962C8B-B14F-4D97-AF65-F5344CB8AC3E}">
        <p14:creationId xmlns:p14="http://schemas.microsoft.com/office/powerpoint/2010/main" val="37272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1.xml"/><Relationship Id="rId5" Type="http://schemas.openxmlformats.org/officeDocument/2006/relationships/tags" Target="../tags/tag39.xml"/><Relationship Id="rId4"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3.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4.jpg"/><Relationship Id="rId5" Type="http://schemas.openxmlformats.org/officeDocument/2006/relationships/slideLayout" Target="../slideLayouts/slideLayout1.xml"/><Relationship Id="rId4" Type="http://schemas.openxmlformats.org/officeDocument/2006/relationships/tags" Target="../tags/tag50.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3.xml"/><Relationship Id="rId7"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6">
            <a:extLst>
              <a:ext uri="{BEBA8EAE-BF5A-486C-A8C5-ECC9F3942E4B}">
                <a14:imgProps xmlns:a14="http://schemas.microsoft.com/office/drawing/2010/main">
                  <a14:imgLayer r:embed="rId7">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4246991" y="601199"/>
            <a:ext cx="3698018" cy="3666001"/>
          </a:xfrm>
          <a:prstGeom prst="rect">
            <a:avLst/>
          </a:prstGeom>
        </p:spPr>
      </p:pic>
      <p:sp>
        <p:nvSpPr>
          <p:cNvPr id="6" name="Title 5"/>
          <p:cNvSpPr>
            <a:spLocks noGrp="1"/>
          </p:cNvSpPr>
          <p:nvPr>
            <p:ph type="ctrTitle"/>
            <p:custDataLst>
              <p:tags r:id="rId2"/>
            </p:custDataLst>
          </p:nvPr>
        </p:nvSpPr>
        <p:spPr>
          <a:xfrm>
            <a:off x="1330234" y="3189188"/>
            <a:ext cx="10167257" cy="2387600"/>
          </a:xfrm>
        </p:spPr>
        <p:txBody>
          <a:bodyPr>
            <a:noAutofit/>
          </a:bodyPr>
          <a:lstStyle/>
          <a:p>
            <a:br>
              <a:rPr lang="fr-FR" sz="3200" i="1" dirty="0">
                <a:latin typeface="Arial" panose="020B0604020202020204" pitchFamily="34" charset="0"/>
                <a:cs typeface="Arial" panose="020B0604020202020204" pitchFamily="34" charset="0"/>
              </a:rPr>
            </a:br>
            <a:br>
              <a:rPr lang="fr-FR" sz="3200" i="1" dirty="0">
                <a:latin typeface="Arial" panose="020B0604020202020204" pitchFamily="34" charset="0"/>
                <a:cs typeface="Arial" panose="020B0604020202020204" pitchFamily="34" charset="0"/>
              </a:rPr>
            </a:br>
            <a:r>
              <a:rPr lang="fr-FR" sz="3200" i="1" dirty="0">
                <a:latin typeface="Arial" panose="020B0604020202020204" pitchFamily="34" charset="0"/>
                <a:cs typeface="Arial" panose="020B0604020202020204" pitchFamily="34" charset="0"/>
              </a:rPr>
              <a:t>Garde ton cœur plus que toute autre chose, car de lui viennent les sources de la vie.</a:t>
            </a:r>
            <a:br>
              <a:rPr lang="fr-FR" sz="3200" i="1" dirty="0">
                <a:latin typeface="Arial" panose="020B0604020202020204" pitchFamily="34" charset="0"/>
                <a:cs typeface="Arial" panose="020B0604020202020204" pitchFamily="34" charset="0"/>
              </a:rPr>
            </a:br>
            <a:r>
              <a:rPr lang="fr-FR" sz="2400" i="1" dirty="0">
                <a:latin typeface="Arial" panose="020B0604020202020204" pitchFamily="34" charset="0"/>
                <a:cs typeface="Arial" panose="020B0604020202020204" pitchFamily="34" charset="0"/>
              </a:rPr>
              <a:t>Proverbes 4:23 </a:t>
            </a:r>
          </a:p>
        </p:txBody>
      </p:sp>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Tree>
    <p:extLst>
      <p:ext uri="{BB962C8B-B14F-4D97-AF65-F5344CB8AC3E}">
        <p14:creationId xmlns:p14="http://schemas.microsoft.com/office/powerpoint/2010/main" val="14239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514600"/>
            <a:ext cx="7086600" cy="4089400"/>
            <a:chOff x="-816" y="1584"/>
            <a:chExt cx="4472" cy="2576"/>
          </a:xfrm>
        </p:grpSpPr>
        <p:sp>
          <p:nvSpPr>
            <p:cNvPr id="44037" name="Freeform 3"/>
            <p:cNvSpPr>
              <a:spLocks/>
            </p:cNvSpPr>
            <p:nvPr/>
          </p:nvSpPr>
          <p:spPr bwMode="gray">
            <a:xfrm>
              <a:off x="-816" y="1584"/>
              <a:ext cx="3878" cy="2576"/>
            </a:xfrm>
            <a:custGeom>
              <a:avLst/>
              <a:gdLst>
                <a:gd name="T0" fmla="*/ 2147483647 w 277"/>
                <a:gd name="T1" fmla="*/ 2147483647 h 184"/>
                <a:gd name="T2" fmla="*/ 2147483647 w 277"/>
                <a:gd name="T3" fmla="*/ 2147483647 h 184"/>
                <a:gd name="T4" fmla="*/ 0 w 277"/>
                <a:gd name="T5" fmla="*/ 2147483647 h 184"/>
                <a:gd name="T6" fmla="*/ 2147483647 w 277"/>
                <a:gd name="T7" fmla="*/ 2147483647 h 184"/>
                <a:gd name="T8" fmla="*/ 2147483647 w 277"/>
                <a:gd name="T9" fmla="*/ 2147483647 h 184"/>
                <a:gd name="T10" fmla="*/ 2147483647 w 277"/>
                <a:gd name="T11" fmla="*/ 2147483647 h 184"/>
                <a:gd name="T12" fmla="*/ 2147483647 w 277"/>
                <a:gd name="T13" fmla="*/ 2147483647 h 184"/>
                <a:gd name="T14" fmla="*/ 2147483647 w 277"/>
                <a:gd name="T15" fmla="*/ 2147483647 h 184"/>
                <a:gd name="T16" fmla="*/ 2147483647 w 277"/>
                <a:gd name="T17" fmla="*/ 2147483647 h 184"/>
                <a:gd name="T18" fmla="*/ 2147483647 w 277"/>
                <a:gd name="T19" fmla="*/ 2147483647 h 184"/>
                <a:gd name="T20" fmla="*/ 2147483647 w 277"/>
                <a:gd name="T21" fmla="*/ 2147483647 h 184"/>
                <a:gd name="T22" fmla="*/ 2147483647 w 277"/>
                <a:gd name="T23" fmla="*/ 2147483647 h 184"/>
                <a:gd name="T24" fmla="*/ 2147483647 w 277"/>
                <a:gd name="T25" fmla="*/ 2147483647 h 184"/>
                <a:gd name="T26" fmla="*/ 2147483647 w 277"/>
                <a:gd name="T27" fmla="*/ 2147483647 h 184"/>
                <a:gd name="T28" fmla="*/ 2147483647 w 277"/>
                <a:gd name="T29" fmla="*/ 2147483647 h 184"/>
                <a:gd name="T30" fmla="*/ 2147483647 w 277"/>
                <a:gd name="T31" fmla="*/ 2147483647 h 184"/>
                <a:gd name="T32" fmla="*/ 2147483647 w 277"/>
                <a:gd name="T33" fmla="*/ 2147483647 h 184"/>
                <a:gd name="T34" fmla="*/ 2147483647 w 277"/>
                <a:gd name="T35" fmla="*/ 2147483647 h 184"/>
                <a:gd name="T36" fmla="*/ 2147483647 w 277"/>
                <a:gd name="T37" fmla="*/ 2147483647 h 184"/>
                <a:gd name="T38" fmla="*/ 2147483647 w 277"/>
                <a:gd name="T39" fmla="*/ 2147483647 h 184"/>
                <a:gd name="T40" fmla="*/ 2147483647 w 277"/>
                <a:gd name="T41" fmla="*/ 2147483647 h 184"/>
                <a:gd name="T42" fmla="*/ 2147483647 w 277"/>
                <a:gd name="T43" fmla="*/ 2147483647 h 184"/>
                <a:gd name="T44" fmla="*/ 2147483647 w 277"/>
                <a:gd name="T45" fmla="*/ 2147483647 h 184"/>
                <a:gd name="T46" fmla="*/ 2147483647 w 277"/>
                <a:gd name="T47" fmla="*/ 2147483647 h 184"/>
                <a:gd name="T48" fmla="*/ 2147483647 w 277"/>
                <a:gd name="T49" fmla="*/ 2147483647 h 184"/>
                <a:gd name="T50" fmla="*/ 2147483647 w 277"/>
                <a:gd name="T51" fmla="*/ 2147483647 h 184"/>
                <a:gd name="T52" fmla="*/ 2147483647 w 277"/>
                <a:gd name="T53" fmla="*/ 2147483647 h 184"/>
                <a:gd name="T54" fmla="*/ 2147483647 w 277"/>
                <a:gd name="T55" fmla="*/ 2147483647 h 184"/>
                <a:gd name="T56" fmla="*/ 2147483647 w 277"/>
                <a:gd name="T57" fmla="*/ 2147483647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184"/>
                <a:gd name="T89" fmla="*/ 277 w 277"/>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184">
                  <a:moveTo>
                    <a:pt x="89" y="139"/>
                  </a:moveTo>
                  <a:lnTo>
                    <a:pt x="60" y="139"/>
                  </a:lnTo>
                  <a:lnTo>
                    <a:pt x="0" y="184"/>
                  </a:lnTo>
                  <a:lnTo>
                    <a:pt x="277" y="184"/>
                  </a:lnTo>
                  <a:lnTo>
                    <a:pt x="258" y="139"/>
                  </a:lnTo>
                  <a:lnTo>
                    <a:pt x="218" y="139"/>
                  </a:lnTo>
                  <a:cubicBezTo>
                    <a:pt x="218" y="134"/>
                    <a:pt x="220" y="135"/>
                    <a:pt x="219" y="133"/>
                  </a:cubicBezTo>
                  <a:cubicBezTo>
                    <a:pt x="218" y="128"/>
                    <a:pt x="217" y="121"/>
                    <a:pt x="215" y="118"/>
                  </a:cubicBezTo>
                  <a:cubicBezTo>
                    <a:pt x="218" y="113"/>
                    <a:pt x="218" y="109"/>
                    <a:pt x="217" y="102"/>
                  </a:cubicBezTo>
                  <a:cubicBezTo>
                    <a:pt x="215" y="94"/>
                    <a:pt x="217" y="93"/>
                    <a:pt x="215" y="90"/>
                  </a:cubicBezTo>
                  <a:cubicBezTo>
                    <a:pt x="214" y="88"/>
                    <a:pt x="212" y="85"/>
                    <a:pt x="212" y="80"/>
                  </a:cubicBezTo>
                  <a:lnTo>
                    <a:pt x="212" y="53"/>
                  </a:lnTo>
                  <a:cubicBezTo>
                    <a:pt x="213" y="50"/>
                    <a:pt x="208" y="50"/>
                    <a:pt x="208" y="53"/>
                  </a:cubicBezTo>
                  <a:lnTo>
                    <a:pt x="208" y="48"/>
                  </a:lnTo>
                  <a:cubicBezTo>
                    <a:pt x="208" y="44"/>
                    <a:pt x="203" y="41"/>
                    <a:pt x="197" y="42"/>
                  </a:cubicBezTo>
                  <a:lnTo>
                    <a:pt x="178" y="42"/>
                  </a:lnTo>
                  <a:cubicBezTo>
                    <a:pt x="177" y="38"/>
                    <a:pt x="177" y="35"/>
                    <a:pt x="175" y="31"/>
                  </a:cubicBezTo>
                  <a:cubicBezTo>
                    <a:pt x="177" y="19"/>
                    <a:pt x="168" y="6"/>
                    <a:pt x="158" y="5"/>
                  </a:cubicBezTo>
                  <a:cubicBezTo>
                    <a:pt x="147" y="6"/>
                    <a:pt x="149" y="0"/>
                    <a:pt x="141" y="7"/>
                  </a:cubicBezTo>
                  <a:cubicBezTo>
                    <a:pt x="136" y="10"/>
                    <a:pt x="136" y="14"/>
                    <a:pt x="134" y="19"/>
                  </a:cubicBezTo>
                  <a:cubicBezTo>
                    <a:pt x="124" y="15"/>
                    <a:pt x="128" y="36"/>
                    <a:pt x="129" y="43"/>
                  </a:cubicBezTo>
                  <a:lnTo>
                    <a:pt x="111" y="43"/>
                  </a:lnTo>
                  <a:cubicBezTo>
                    <a:pt x="106" y="42"/>
                    <a:pt x="102" y="43"/>
                    <a:pt x="102" y="49"/>
                  </a:cubicBezTo>
                  <a:lnTo>
                    <a:pt x="103" y="52"/>
                  </a:lnTo>
                  <a:cubicBezTo>
                    <a:pt x="102" y="48"/>
                    <a:pt x="98" y="50"/>
                    <a:pt x="98" y="52"/>
                  </a:cubicBezTo>
                  <a:lnTo>
                    <a:pt x="98" y="59"/>
                  </a:lnTo>
                  <a:cubicBezTo>
                    <a:pt x="93" y="61"/>
                    <a:pt x="92" y="85"/>
                    <a:pt x="91" y="99"/>
                  </a:cubicBezTo>
                  <a:cubicBezTo>
                    <a:pt x="87" y="102"/>
                    <a:pt x="90" y="112"/>
                    <a:pt x="89" y="119"/>
                  </a:cubicBezTo>
                  <a:cubicBezTo>
                    <a:pt x="86" y="127"/>
                    <a:pt x="90" y="133"/>
                    <a:pt x="89" y="139"/>
                  </a:cubicBezTo>
                </a:path>
              </a:pathLst>
            </a:custGeom>
            <a:solidFill>
              <a:srgbClr val="25221E"/>
            </a:solidFill>
            <a:ln w="0">
              <a:solidFill>
                <a:srgbClr val="25221E"/>
              </a:solidFill>
              <a:round/>
              <a:headEnd/>
              <a:tailEnd/>
            </a:ln>
          </p:spPr>
          <p:txBody>
            <a:bodyPr/>
            <a:lstStyle/>
            <a:p>
              <a:endParaRPr lang="fr-FR"/>
            </a:p>
          </p:txBody>
        </p:sp>
        <p:sp>
          <p:nvSpPr>
            <p:cNvPr id="44038" name="Freeform 4"/>
            <p:cNvSpPr>
              <a:spLocks noEditPoints="1"/>
            </p:cNvSpPr>
            <p:nvPr/>
          </p:nvSpPr>
          <p:spPr bwMode="gray">
            <a:xfrm>
              <a:off x="672" y="2304"/>
              <a:ext cx="1596" cy="1610"/>
            </a:xfrm>
            <a:custGeom>
              <a:avLst/>
              <a:gdLst>
                <a:gd name="T0" fmla="*/ 2147483647 w 114"/>
                <a:gd name="T1" fmla="*/ 0 h 115"/>
                <a:gd name="T2" fmla="*/ 2147483647 w 114"/>
                <a:gd name="T3" fmla="*/ 0 h 115"/>
                <a:gd name="T4" fmla="*/ 0 w 114"/>
                <a:gd name="T5" fmla="*/ 2147483647 h 115"/>
                <a:gd name="T6" fmla="*/ 0 w 114"/>
                <a:gd name="T7" fmla="*/ 2147483647 h 115"/>
                <a:gd name="T8" fmla="*/ 2147483647 w 114"/>
                <a:gd name="T9" fmla="*/ 2147483647 h 115"/>
                <a:gd name="T10" fmla="*/ 2147483647 w 114"/>
                <a:gd name="T11" fmla="*/ 2147483647 h 115"/>
                <a:gd name="T12" fmla="*/ 2147483647 w 114"/>
                <a:gd name="T13" fmla="*/ 0 h 115"/>
                <a:gd name="T14" fmla="*/ 2147483647 w 114"/>
                <a:gd name="T15" fmla="*/ 2147483647 h 115"/>
                <a:gd name="T16" fmla="*/ 2147483647 w 114"/>
                <a:gd name="T17" fmla="*/ 2147483647 h 115"/>
                <a:gd name="T18" fmla="*/ 2147483647 w 114"/>
                <a:gd name="T19" fmla="*/ 2147483647 h 115"/>
                <a:gd name="T20" fmla="*/ 2147483647 w 114"/>
                <a:gd name="T21" fmla="*/ 2147483647 h 115"/>
                <a:gd name="T22" fmla="*/ 2147483647 w 114"/>
                <a:gd name="T23" fmla="*/ 2147483647 h 115"/>
                <a:gd name="T24" fmla="*/ 2147483647 w 114"/>
                <a:gd name="T25" fmla="*/ 2147483647 h 115"/>
                <a:gd name="T26" fmla="*/ 2147483647 w 114"/>
                <a:gd name="T27" fmla="*/ 2147483647 h 115"/>
                <a:gd name="T28" fmla="*/ 2147483647 w 114"/>
                <a:gd name="T29" fmla="*/ 2147483647 h 115"/>
                <a:gd name="T30" fmla="*/ 2147483647 w 114"/>
                <a:gd name="T31" fmla="*/ 2147483647 h 115"/>
                <a:gd name="T32" fmla="*/ 2147483647 w 114"/>
                <a:gd name="T33" fmla="*/ 2147483647 h 115"/>
                <a:gd name="T34" fmla="*/ 2147483647 w 114"/>
                <a:gd name="T35" fmla="*/ 2147483647 h 115"/>
                <a:gd name="T36" fmla="*/ 2147483647 w 114"/>
                <a:gd name="T37" fmla="*/ 2147483647 h 115"/>
                <a:gd name="T38" fmla="*/ 2147483647 w 114"/>
                <a:gd name="T39" fmla="*/ 2147483647 h 115"/>
                <a:gd name="T40" fmla="*/ 2147483647 w 114"/>
                <a:gd name="T41" fmla="*/ 2147483647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115"/>
                <a:gd name="T65" fmla="*/ 114 w 114"/>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115">
                  <a:moveTo>
                    <a:pt x="2" y="0"/>
                  </a:moveTo>
                  <a:lnTo>
                    <a:pt x="2" y="0"/>
                  </a:lnTo>
                  <a:cubicBezTo>
                    <a:pt x="1" y="0"/>
                    <a:pt x="0" y="2"/>
                    <a:pt x="0" y="2"/>
                  </a:cubicBezTo>
                  <a:lnTo>
                    <a:pt x="0" y="10"/>
                  </a:lnTo>
                  <a:lnTo>
                    <a:pt x="5" y="8"/>
                  </a:lnTo>
                  <a:lnTo>
                    <a:pt x="4" y="2"/>
                  </a:lnTo>
                  <a:cubicBezTo>
                    <a:pt x="4" y="2"/>
                    <a:pt x="3" y="0"/>
                    <a:pt x="2" y="0"/>
                  </a:cubicBezTo>
                  <a:moveTo>
                    <a:pt x="114" y="3"/>
                  </a:moveTo>
                  <a:lnTo>
                    <a:pt x="114" y="33"/>
                  </a:lnTo>
                  <a:cubicBezTo>
                    <a:pt x="114" y="22"/>
                    <a:pt x="113" y="17"/>
                    <a:pt x="110" y="12"/>
                  </a:cubicBezTo>
                  <a:lnTo>
                    <a:pt x="110" y="3"/>
                  </a:lnTo>
                  <a:cubicBezTo>
                    <a:pt x="110" y="0"/>
                    <a:pt x="114" y="0"/>
                    <a:pt x="114" y="3"/>
                  </a:cubicBezTo>
                  <a:moveTo>
                    <a:pt x="98" y="89"/>
                  </a:moveTo>
                  <a:lnTo>
                    <a:pt x="21" y="89"/>
                  </a:lnTo>
                  <a:lnTo>
                    <a:pt x="7" y="115"/>
                  </a:lnTo>
                  <a:lnTo>
                    <a:pt x="100" y="115"/>
                  </a:lnTo>
                  <a:lnTo>
                    <a:pt x="98" y="89"/>
                  </a:lnTo>
                  <a:moveTo>
                    <a:pt x="42" y="17"/>
                  </a:moveTo>
                  <a:lnTo>
                    <a:pt x="53" y="71"/>
                  </a:lnTo>
                  <a:lnTo>
                    <a:pt x="66" y="17"/>
                  </a:lnTo>
                  <a:lnTo>
                    <a:pt x="42" y="17"/>
                  </a:lnTo>
                </a:path>
              </a:pathLst>
            </a:custGeom>
            <a:solidFill>
              <a:srgbClr val="FFFFFF"/>
            </a:solidFill>
            <a:ln w="0">
              <a:solidFill>
                <a:srgbClr val="25221E"/>
              </a:solidFill>
              <a:round/>
              <a:headEnd/>
              <a:tailEnd/>
            </a:ln>
          </p:spPr>
          <p:txBody>
            <a:bodyPr/>
            <a:lstStyle/>
            <a:p>
              <a:endParaRPr lang="fr-FR"/>
            </a:p>
          </p:txBody>
        </p:sp>
        <p:sp>
          <p:nvSpPr>
            <p:cNvPr id="44039" name="Freeform 5"/>
            <p:cNvSpPr>
              <a:spLocks/>
            </p:cNvSpPr>
            <p:nvPr/>
          </p:nvSpPr>
          <p:spPr bwMode="gray">
            <a:xfrm>
              <a:off x="480" y="2208"/>
              <a:ext cx="1890" cy="1484"/>
            </a:xfrm>
            <a:custGeom>
              <a:avLst/>
              <a:gdLst>
                <a:gd name="T0" fmla="*/ 2147483647 w 135"/>
                <a:gd name="T1" fmla="*/ 2147483647 h 106"/>
                <a:gd name="T2" fmla="*/ 2147483647 w 135"/>
                <a:gd name="T3" fmla="*/ 2147483647 h 106"/>
                <a:gd name="T4" fmla="*/ 2147483647 w 135"/>
                <a:gd name="T5" fmla="*/ 2147483647 h 106"/>
                <a:gd name="T6" fmla="*/ 2147483647 w 135"/>
                <a:gd name="T7" fmla="*/ 2147483647 h 106"/>
                <a:gd name="T8" fmla="*/ 2147483647 w 135"/>
                <a:gd name="T9" fmla="*/ 2147483647 h 106"/>
                <a:gd name="T10" fmla="*/ 2147483647 w 135"/>
                <a:gd name="T11" fmla="*/ 2147483647 h 106"/>
                <a:gd name="T12" fmla="*/ 2147483647 w 135"/>
                <a:gd name="T13" fmla="*/ 2147483647 h 106"/>
                <a:gd name="T14" fmla="*/ 2147483647 w 135"/>
                <a:gd name="T15" fmla="*/ 2147483647 h 106"/>
                <a:gd name="T16" fmla="*/ 2147483647 w 135"/>
                <a:gd name="T17" fmla="*/ 2147483647 h 106"/>
                <a:gd name="T18" fmla="*/ 2147483647 w 135"/>
                <a:gd name="T19" fmla="*/ 2147483647 h 106"/>
                <a:gd name="T20" fmla="*/ 2147483647 w 135"/>
                <a:gd name="T21" fmla="*/ 2147483647 h 106"/>
                <a:gd name="T22" fmla="*/ 2147483647 w 135"/>
                <a:gd name="T23" fmla="*/ 2147483647 h 106"/>
                <a:gd name="T24" fmla="*/ 2147483647 w 135"/>
                <a:gd name="T25" fmla="*/ 0 h 106"/>
                <a:gd name="T26" fmla="*/ 2147483647 w 135"/>
                <a:gd name="T27" fmla="*/ 2147483647 h 106"/>
                <a:gd name="T28" fmla="*/ 2147483647 w 135"/>
                <a:gd name="T29" fmla="*/ 2147483647 h 106"/>
                <a:gd name="T30" fmla="*/ 2147483647 w 135"/>
                <a:gd name="T31" fmla="*/ 2147483647 h 106"/>
                <a:gd name="T32" fmla="*/ 2147483647 w 135"/>
                <a:gd name="T33" fmla="*/ 2147483647 h 106"/>
                <a:gd name="T34" fmla="*/ 2147483647 w 135"/>
                <a:gd name="T35" fmla="*/ 2147483647 h 106"/>
                <a:gd name="T36" fmla="*/ 2147483647 w 135"/>
                <a:gd name="T37" fmla="*/ 2147483647 h 106"/>
                <a:gd name="T38" fmla="*/ 2147483647 w 135"/>
                <a:gd name="T39" fmla="*/ 2147483647 h 106"/>
                <a:gd name="T40" fmla="*/ 2147483647 w 135"/>
                <a:gd name="T41" fmla="*/ 2147483647 h 106"/>
                <a:gd name="T42" fmla="*/ 2147483647 w 135"/>
                <a:gd name="T43" fmla="*/ 2147483647 h 106"/>
                <a:gd name="T44" fmla="*/ 2147483647 w 135"/>
                <a:gd name="T45" fmla="*/ 2147483647 h 106"/>
                <a:gd name="T46" fmla="*/ 2147483647 w 135"/>
                <a:gd name="T47" fmla="*/ 2147483647 h 106"/>
                <a:gd name="T48" fmla="*/ 2147483647 w 135"/>
                <a:gd name="T49" fmla="*/ 2147483647 h 106"/>
                <a:gd name="T50" fmla="*/ 2147483647 w 135"/>
                <a:gd name="T51" fmla="*/ 2147483647 h 106"/>
                <a:gd name="T52" fmla="*/ 2147483647 w 135"/>
                <a:gd name="T53" fmla="*/ 2147483647 h 106"/>
                <a:gd name="T54" fmla="*/ 2147483647 w 135"/>
                <a:gd name="T55" fmla="*/ 2147483647 h 106"/>
                <a:gd name="T56" fmla="*/ 2147483647 w 135"/>
                <a:gd name="T57" fmla="*/ 2147483647 h 106"/>
                <a:gd name="T58" fmla="*/ 2147483647 w 135"/>
                <a:gd name="T59" fmla="*/ 2147483647 h 106"/>
                <a:gd name="T60" fmla="*/ 2147483647 w 135"/>
                <a:gd name="T61" fmla="*/ 2147483647 h 106"/>
                <a:gd name="T62" fmla="*/ 2147483647 w 135"/>
                <a:gd name="T63" fmla="*/ 2147483647 h 106"/>
                <a:gd name="T64" fmla="*/ 2147483647 w 135"/>
                <a:gd name="T65" fmla="*/ 2147483647 h 106"/>
                <a:gd name="T66" fmla="*/ 2147483647 w 135"/>
                <a:gd name="T67" fmla="*/ 2147483647 h 106"/>
                <a:gd name="T68" fmla="*/ 2147483647 w 135"/>
                <a:gd name="T69" fmla="*/ 2147483647 h 106"/>
                <a:gd name="T70" fmla="*/ 2147483647 w 135"/>
                <a:gd name="T71" fmla="*/ 2147483647 h 106"/>
                <a:gd name="T72" fmla="*/ 2147483647 w 135"/>
                <a:gd name="T73" fmla="*/ 2147483647 h 106"/>
                <a:gd name="T74" fmla="*/ 2147483647 w 135"/>
                <a:gd name="T75" fmla="*/ 2147483647 h 106"/>
                <a:gd name="T76" fmla="*/ 2147483647 w 135"/>
                <a:gd name="T77" fmla="*/ 2147483647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
                <a:gd name="T118" fmla="*/ 0 h 106"/>
                <a:gd name="T119" fmla="*/ 135 w 13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 h="106">
                  <a:moveTo>
                    <a:pt x="3" y="93"/>
                  </a:moveTo>
                  <a:cubicBezTo>
                    <a:pt x="4" y="87"/>
                    <a:pt x="0" y="81"/>
                    <a:pt x="3" y="73"/>
                  </a:cubicBezTo>
                  <a:cubicBezTo>
                    <a:pt x="4" y="66"/>
                    <a:pt x="1" y="56"/>
                    <a:pt x="5" y="53"/>
                  </a:cubicBezTo>
                  <a:cubicBezTo>
                    <a:pt x="6" y="39"/>
                    <a:pt x="7" y="15"/>
                    <a:pt x="12" y="13"/>
                  </a:cubicBezTo>
                  <a:cubicBezTo>
                    <a:pt x="24" y="8"/>
                    <a:pt x="30" y="3"/>
                    <a:pt x="40" y="1"/>
                  </a:cubicBezTo>
                  <a:cubicBezTo>
                    <a:pt x="36" y="6"/>
                    <a:pt x="36" y="21"/>
                    <a:pt x="36" y="27"/>
                  </a:cubicBezTo>
                  <a:lnTo>
                    <a:pt x="46" y="24"/>
                  </a:lnTo>
                  <a:lnTo>
                    <a:pt x="40" y="38"/>
                  </a:lnTo>
                  <a:lnTo>
                    <a:pt x="66" y="77"/>
                  </a:lnTo>
                  <a:lnTo>
                    <a:pt x="94" y="36"/>
                  </a:lnTo>
                  <a:lnTo>
                    <a:pt x="90" y="25"/>
                  </a:lnTo>
                  <a:lnTo>
                    <a:pt x="99" y="25"/>
                  </a:lnTo>
                  <a:cubicBezTo>
                    <a:pt x="98" y="17"/>
                    <a:pt x="99" y="7"/>
                    <a:pt x="95" y="0"/>
                  </a:cubicBezTo>
                  <a:cubicBezTo>
                    <a:pt x="106" y="4"/>
                    <a:pt x="107" y="5"/>
                    <a:pt x="114" y="8"/>
                  </a:cubicBezTo>
                  <a:cubicBezTo>
                    <a:pt x="122" y="11"/>
                    <a:pt x="125" y="22"/>
                    <a:pt x="125" y="24"/>
                  </a:cubicBezTo>
                  <a:cubicBezTo>
                    <a:pt x="127" y="29"/>
                    <a:pt x="125" y="40"/>
                    <a:pt x="129" y="44"/>
                  </a:cubicBezTo>
                  <a:cubicBezTo>
                    <a:pt x="129" y="57"/>
                    <a:pt x="135" y="60"/>
                    <a:pt x="129" y="72"/>
                  </a:cubicBezTo>
                  <a:cubicBezTo>
                    <a:pt x="130" y="75"/>
                    <a:pt x="133" y="87"/>
                    <a:pt x="133" y="87"/>
                  </a:cubicBezTo>
                  <a:cubicBezTo>
                    <a:pt x="130" y="95"/>
                    <a:pt x="135" y="98"/>
                    <a:pt x="131" y="106"/>
                  </a:cubicBezTo>
                  <a:cubicBezTo>
                    <a:pt x="122" y="105"/>
                    <a:pt x="119" y="104"/>
                    <a:pt x="113" y="102"/>
                  </a:cubicBezTo>
                  <a:cubicBezTo>
                    <a:pt x="112" y="91"/>
                    <a:pt x="107" y="87"/>
                    <a:pt x="108" y="64"/>
                  </a:cubicBezTo>
                  <a:cubicBezTo>
                    <a:pt x="108" y="65"/>
                    <a:pt x="105" y="65"/>
                    <a:pt x="104" y="66"/>
                  </a:cubicBezTo>
                  <a:cubicBezTo>
                    <a:pt x="104" y="68"/>
                    <a:pt x="105" y="73"/>
                    <a:pt x="105" y="74"/>
                  </a:cubicBezTo>
                  <a:cubicBezTo>
                    <a:pt x="105" y="83"/>
                    <a:pt x="104" y="89"/>
                    <a:pt x="104" y="93"/>
                  </a:cubicBezTo>
                  <a:lnTo>
                    <a:pt x="66" y="93"/>
                  </a:lnTo>
                  <a:lnTo>
                    <a:pt x="65" y="77"/>
                  </a:lnTo>
                  <a:lnTo>
                    <a:pt x="64" y="93"/>
                  </a:lnTo>
                  <a:lnTo>
                    <a:pt x="45" y="93"/>
                  </a:lnTo>
                  <a:cubicBezTo>
                    <a:pt x="44" y="92"/>
                    <a:pt x="41" y="91"/>
                    <a:pt x="43" y="86"/>
                  </a:cubicBezTo>
                  <a:cubicBezTo>
                    <a:pt x="44" y="81"/>
                    <a:pt x="34" y="74"/>
                    <a:pt x="34" y="67"/>
                  </a:cubicBezTo>
                  <a:cubicBezTo>
                    <a:pt x="33" y="60"/>
                    <a:pt x="36" y="54"/>
                    <a:pt x="34" y="48"/>
                  </a:cubicBezTo>
                  <a:cubicBezTo>
                    <a:pt x="32" y="42"/>
                    <a:pt x="26" y="36"/>
                    <a:pt x="21" y="36"/>
                  </a:cubicBezTo>
                  <a:cubicBezTo>
                    <a:pt x="33" y="54"/>
                    <a:pt x="29" y="67"/>
                    <a:pt x="30" y="71"/>
                  </a:cubicBezTo>
                  <a:cubicBezTo>
                    <a:pt x="27" y="72"/>
                    <a:pt x="24" y="64"/>
                    <a:pt x="20" y="57"/>
                  </a:cubicBezTo>
                  <a:cubicBezTo>
                    <a:pt x="20" y="66"/>
                    <a:pt x="32" y="85"/>
                    <a:pt x="20" y="79"/>
                  </a:cubicBezTo>
                  <a:cubicBezTo>
                    <a:pt x="27" y="87"/>
                    <a:pt x="14" y="89"/>
                    <a:pt x="8" y="95"/>
                  </a:cubicBezTo>
                  <a:cubicBezTo>
                    <a:pt x="12" y="99"/>
                    <a:pt x="19" y="90"/>
                    <a:pt x="22" y="102"/>
                  </a:cubicBezTo>
                  <a:cubicBezTo>
                    <a:pt x="16" y="99"/>
                    <a:pt x="10" y="103"/>
                    <a:pt x="5" y="105"/>
                  </a:cubicBezTo>
                  <a:cubicBezTo>
                    <a:pt x="3" y="105"/>
                    <a:pt x="4" y="101"/>
                    <a:pt x="3" y="93"/>
                  </a:cubicBezTo>
                </a:path>
              </a:pathLst>
            </a:custGeom>
            <a:solidFill>
              <a:srgbClr val="DEDEDE"/>
            </a:solidFill>
            <a:ln w="0">
              <a:solidFill>
                <a:srgbClr val="25221E"/>
              </a:solidFill>
              <a:round/>
              <a:headEnd/>
              <a:tailEnd/>
            </a:ln>
          </p:spPr>
          <p:txBody>
            <a:bodyPr/>
            <a:lstStyle/>
            <a:p>
              <a:endParaRPr lang="fr-FR"/>
            </a:p>
          </p:txBody>
        </p:sp>
        <p:sp>
          <p:nvSpPr>
            <p:cNvPr id="44040" name="Freeform 6"/>
            <p:cNvSpPr>
              <a:spLocks/>
            </p:cNvSpPr>
            <p:nvPr/>
          </p:nvSpPr>
          <p:spPr bwMode="gray">
            <a:xfrm>
              <a:off x="2064" y="2160"/>
              <a:ext cx="266" cy="1162"/>
            </a:xfrm>
            <a:custGeom>
              <a:avLst/>
              <a:gdLst>
                <a:gd name="T0" fmla="*/ 2147483647 w 19"/>
                <a:gd name="T1" fmla="*/ 2147483647 h 83"/>
                <a:gd name="T2" fmla="*/ 2147483647 w 19"/>
                <a:gd name="T3" fmla="*/ 2147483647 h 83"/>
                <a:gd name="T4" fmla="*/ 2147483647 w 19"/>
                <a:gd name="T5" fmla="*/ 2147483647 h 83"/>
                <a:gd name="T6" fmla="*/ 2147483647 w 19"/>
                <a:gd name="T7" fmla="*/ 2147483647 h 83"/>
                <a:gd name="T8" fmla="*/ 2147483647 w 19"/>
                <a:gd name="T9" fmla="*/ 2147483647 h 83"/>
                <a:gd name="T10" fmla="*/ 2147483647 w 19"/>
                <a:gd name="T11" fmla="*/ 0 h 83"/>
                <a:gd name="T12" fmla="*/ 2147483647 w 19"/>
                <a:gd name="T13" fmla="*/ 2147483647 h 83"/>
                <a:gd name="T14" fmla="*/ 2147483647 w 19"/>
                <a:gd name="T15" fmla="*/ 2147483647 h 83"/>
                <a:gd name="T16" fmla="*/ 2147483647 w 19"/>
                <a:gd name="T17" fmla="*/ 2147483647 h 83"/>
                <a:gd name="T18" fmla="*/ 2147483647 w 19"/>
                <a:gd name="T19" fmla="*/ 2147483647 h 83"/>
                <a:gd name="T20" fmla="*/ 2147483647 w 19"/>
                <a:gd name="T21" fmla="*/ 2147483647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83"/>
                <a:gd name="T35" fmla="*/ 19 w 1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83">
                  <a:moveTo>
                    <a:pt x="7" y="80"/>
                  </a:moveTo>
                  <a:cubicBezTo>
                    <a:pt x="11" y="83"/>
                    <a:pt x="15" y="82"/>
                    <a:pt x="16" y="82"/>
                  </a:cubicBezTo>
                  <a:cubicBezTo>
                    <a:pt x="17" y="77"/>
                    <a:pt x="15" y="70"/>
                    <a:pt x="17" y="65"/>
                  </a:cubicBezTo>
                  <a:cubicBezTo>
                    <a:pt x="16" y="62"/>
                    <a:pt x="15" y="51"/>
                    <a:pt x="13" y="49"/>
                  </a:cubicBezTo>
                  <a:cubicBezTo>
                    <a:pt x="19" y="42"/>
                    <a:pt x="13" y="31"/>
                    <a:pt x="13" y="21"/>
                  </a:cubicBezTo>
                  <a:cubicBezTo>
                    <a:pt x="9" y="14"/>
                    <a:pt x="11" y="7"/>
                    <a:pt x="9" y="0"/>
                  </a:cubicBezTo>
                  <a:cubicBezTo>
                    <a:pt x="0" y="4"/>
                    <a:pt x="4" y="10"/>
                    <a:pt x="1" y="17"/>
                  </a:cubicBezTo>
                  <a:cubicBezTo>
                    <a:pt x="5" y="15"/>
                    <a:pt x="8" y="9"/>
                    <a:pt x="10" y="22"/>
                  </a:cubicBezTo>
                  <a:cubicBezTo>
                    <a:pt x="19" y="45"/>
                    <a:pt x="3" y="35"/>
                    <a:pt x="9" y="45"/>
                  </a:cubicBezTo>
                  <a:cubicBezTo>
                    <a:pt x="10" y="50"/>
                    <a:pt x="15" y="62"/>
                    <a:pt x="15" y="65"/>
                  </a:cubicBezTo>
                  <a:cubicBezTo>
                    <a:pt x="16" y="81"/>
                    <a:pt x="10" y="80"/>
                    <a:pt x="7" y="80"/>
                  </a:cubicBezTo>
                </a:path>
              </a:pathLst>
            </a:custGeom>
            <a:solidFill>
              <a:srgbClr val="25221E"/>
            </a:solidFill>
            <a:ln w="0">
              <a:solidFill>
                <a:srgbClr val="25221E"/>
              </a:solidFill>
              <a:round/>
              <a:headEnd/>
              <a:tailEnd/>
            </a:ln>
          </p:spPr>
          <p:txBody>
            <a:bodyPr/>
            <a:lstStyle/>
            <a:p>
              <a:endParaRPr lang="fr-FR"/>
            </a:p>
          </p:txBody>
        </p:sp>
        <p:sp>
          <p:nvSpPr>
            <p:cNvPr id="44041" name="Freeform 7"/>
            <p:cNvSpPr>
              <a:spLocks/>
            </p:cNvSpPr>
            <p:nvPr/>
          </p:nvSpPr>
          <p:spPr bwMode="gray">
            <a:xfrm>
              <a:off x="960" y="2160"/>
              <a:ext cx="420" cy="1092"/>
            </a:xfrm>
            <a:custGeom>
              <a:avLst/>
              <a:gdLst>
                <a:gd name="T0" fmla="*/ 2147483647 w 30"/>
                <a:gd name="T1" fmla="*/ 2147483647 h 78"/>
                <a:gd name="T2" fmla="*/ 2147483647 w 30"/>
                <a:gd name="T3" fmla="*/ 2147483647 h 78"/>
                <a:gd name="T4" fmla="*/ 2147483647 w 30"/>
                <a:gd name="T5" fmla="*/ 2147483647 h 78"/>
                <a:gd name="T6" fmla="*/ 2147483647 w 30"/>
                <a:gd name="T7" fmla="*/ 2147483647 h 78"/>
                <a:gd name="T8" fmla="*/ 2147483647 w 30"/>
                <a:gd name="T9" fmla="*/ 2147483647 h 78"/>
                <a:gd name="T10" fmla="*/ 2147483647 w 30"/>
                <a:gd name="T11" fmla="*/ 0 h 78"/>
                <a:gd name="T12" fmla="*/ 2147483647 w 30"/>
                <a:gd name="T13" fmla="*/ 2147483647 h 78"/>
                <a:gd name="T14" fmla="*/ 0 w 30"/>
                <a:gd name="T15" fmla="*/ 2147483647 h 78"/>
                <a:gd name="T16" fmla="*/ 2147483647 w 30"/>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78"/>
                <a:gd name="T29" fmla="*/ 30 w 30"/>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78">
                  <a:moveTo>
                    <a:pt x="9" y="26"/>
                  </a:moveTo>
                  <a:lnTo>
                    <a:pt x="4" y="38"/>
                  </a:lnTo>
                  <a:lnTo>
                    <a:pt x="30" y="78"/>
                  </a:lnTo>
                  <a:lnTo>
                    <a:pt x="19" y="26"/>
                  </a:lnTo>
                  <a:cubicBezTo>
                    <a:pt x="15" y="23"/>
                    <a:pt x="9" y="20"/>
                    <a:pt x="10" y="13"/>
                  </a:cubicBezTo>
                  <a:cubicBezTo>
                    <a:pt x="8" y="9"/>
                    <a:pt x="7" y="4"/>
                    <a:pt x="7" y="0"/>
                  </a:cubicBezTo>
                  <a:cubicBezTo>
                    <a:pt x="4" y="2"/>
                    <a:pt x="2" y="7"/>
                    <a:pt x="2" y="9"/>
                  </a:cubicBezTo>
                  <a:cubicBezTo>
                    <a:pt x="0" y="14"/>
                    <a:pt x="0" y="20"/>
                    <a:pt x="0" y="29"/>
                  </a:cubicBezTo>
                  <a:cubicBezTo>
                    <a:pt x="3" y="29"/>
                    <a:pt x="6" y="26"/>
                    <a:pt x="9" y="26"/>
                  </a:cubicBezTo>
                </a:path>
              </a:pathLst>
            </a:custGeom>
            <a:solidFill>
              <a:srgbClr val="DEDEDE"/>
            </a:solidFill>
            <a:ln w="0">
              <a:solidFill>
                <a:srgbClr val="25221E"/>
              </a:solidFill>
              <a:round/>
              <a:headEnd/>
              <a:tailEnd/>
            </a:ln>
          </p:spPr>
          <p:txBody>
            <a:bodyPr/>
            <a:lstStyle/>
            <a:p>
              <a:endParaRPr lang="fr-FR"/>
            </a:p>
          </p:txBody>
        </p:sp>
        <p:sp>
          <p:nvSpPr>
            <p:cNvPr id="44042" name="Freeform 8"/>
            <p:cNvSpPr>
              <a:spLocks/>
            </p:cNvSpPr>
            <p:nvPr/>
          </p:nvSpPr>
          <p:spPr bwMode="gray">
            <a:xfrm>
              <a:off x="1440" y="2160"/>
              <a:ext cx="476" cy="1106"/>
            </a:xfrm>
            <a:custGeom>
              <a:avLst/>
              <a:gdLst>
                <a:gd name="T0" fmla="*/ 2147483647 w 34"/>
                <a:gd name="T1" fmla="*/ 2147483647 h 79"/>
                <a:gd name="T2" fmla="*/ 2147483647 w 34"/>
                <a:gd name="T3" fmla="*/ 2147483647 h 79"/>
                <a:gd name="T4" fmla="*/ 0 w 34"/>
                <a:gd name="T5" fmla="*/ 2147483647 h 79"/>
                <a:gd name="T6" fmla="*/ 2147483647 w 34"/>
                <a:gd name="T7" fmla="*/ 2147483647 h 79"/>
                <a:gd name="T8" fmla="*/ 2147483647 w 34"/>
                <a:gd name="T9" fmla="*/ 2147483647 h 79"/>
                <a:gd name="T10" fmla="*/ 2147483647 w 34"/>
                <a:gd name="T11" fmla="*/ 0 h 79"/>
                <a:gd name="T12" fmla="*/ 2147483647 w 34"/>
                <a:gd name="T13" fmla="*/ 2147483647 h 79"/>
                <a:gd name="T14" fmla="*/ 2147483647 w 34"/>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9"/>
                <a:gd name="T26" fmla="*/ 34 w 3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9">
                  <a:moveTo>
                    <a:pt x="23" y="28"/>
                  </a:moveTo>
                  <a:lnTo>
                    <a:pt x="28" y="40"/>
                  </a:lnTo>
                  <a:lnTo>
                    <a:pt x="0" y="79"/>
                  </a:lnTo>
                  <a:lnTo>
                    <a:pt x="12" y="27"/>
                  </a:lnTo>
                  <a:cubicBezTo>
                    <a:pt x="15" y="26"/>
                    <a:pt x="18" y="24"/>
                    <a:pt x="21" y="19"/>
                  </a:cubicBezTo>
                  <a:cubicBezTo>
                    <a:pt x="29" y="12"/>
                    <a:pt x="27" y="4"/>
                    <a:pt x="27" y="0"/>
                  </a:cubicBezTo>
                  <a:cubicBezTo>
                    <a:pt x="34" y="6"/>
                    <a:pt x="32" y="21"/>
                    <a:pt x="33" y="29"/>
                  </a:cubicBezTo>
                  <a:cubicBezTo>
                    <a:pt x="30" y="29"/>
                    <a:pt x="26" y="28"/>
                    <a:pt x="23" y="28"/>
                  </a:cubicBezTo>
                </a:path>
              </a:pathLst>
            </a:custGeom>
            <a:solidFill>
              <a:srgbClr val="DEDEDE"/>
            </a:solidFill>
            <a:ln w="0">
              <a:solidFill>
                <a:srgbClr val="25221E"/>
              </a:solidFill>
              <a:round/>
              <a:headEnd/>
              <a:tailEnd/>
            </a:ln>
          </p:spPr>
          <p:txBody>
            <a:bodyPr/>
            <a:lstStyle/>
            <a:p>
              <a:endParaRPr lang="fr-FR"/>
            </a:p>
          </p:txBody>
        </p:sp>
        <p:sp>
          <p:nvSpPr>
            <p:cNvPr id="44043" name="Freeform 9"/>
            <p:cNvSpPr>
              <a:spLocks noEditPoints="1"/>
            </p:cNvSpPr>
            <p:nvPr/>
          </p:nvSpPr>
          <p:spPr bwMode="gray">
            <a:xfrm>
              <a:off x="432" y="2208"/>
              <a:ext cx="1946" cy="1764"/>
            </a:xfrm>
            <a:custGeom>
              <a:avLst/>
              <a:gdLst>
                <a:gd name="T0" fmla="*/ 2147483647 w 139"/>
                <a:gd name="T1" fmla="*/ 2147483647 h 126"/>
                <a:gd name="T2" fmla="*/ 2147483647 w 139"/>
                <a:gd name="T3" fmla="*/ 2147483647 h 126"/>
                <a:gd name="T4" fmla="*/ 2147483647 w 139"/>
                <a:gd name="T5" fmla="*/ 2147483647 h 126"/>
                <a:gd name="T6" fmla="*/ 2147483647 w 139"/>
                <a:gd name="T7" fmla="*/ 2147483647 h 126"/>
                <a:gd name="T8" fmla="*/ 2147483647 w 139"/>
                <a:gd name="T9" fmla="*/ 2147483647 h 126"/>
                <a:gd name="T10" fmla="*/ 2147483647 w 139"/>
                <a:gd name="T11" fmla="*/ 2147483647 h 126"/>
                <a:gd name="T12" fmla="*/ 2147483647 w 139"/>
                <a:gd name="T13" fmla="*/ 2147483647 h 126"/>
                <a:gd name="T14" fmla="*/ 2147483647 w 139"/>
                <a:gd name="T15" fmla="*/ 2147483647 h 126"/>
                <a:gd name="T16" fmla="*/ 2147483647 w 139"/>
                <a:gd name="T17" fmla="*/ 2147483647 h 126"/>
                <a:gd name="T18" fmla="*/ 2147483647 w 139"/>
                <a:gd name="T19" fmla="*/ 2147483647 h 126"/>
                <a:gd name="T20" fmla="*/ 2147483647 w 139"/>
                <a:gd name="T21" fmla="*/ 2147483647 h 126"/>
                <a:gd name="T22" fmla="*/ 2147483647 w 139"/>
                <a:gd name="T23" fmla="*/ 2147483647 h 126"/>
                <a:gd name="T24" fmla="*/ 2147483647 w 139"/>
                <a:gd name="T25" fmla="*/ 2147483647 h 126"/>
                <a:gd name="T26" fmla="*/ 2147483647 w 139"/>
                <a:gd name="T27" fmla="*/ 2147483647 h 126"/>
                <a:gd name="T28" fmla="*/ 2147483647 w 139"/>
                <a:gd name="T29" fmla="*/ 2147483647 h 126"/>
                <a:gd name="T30" fmla="*/ 2147483647 w 139"/>
                <a:gd name="T31" fmla="*/ 2147483647 h 126"/>
                <a:gd name="T32" fmla="*/ 2147483647 w 139"/>
                <a:gd name="T33" fmla="*/ 2147483647 h 126"/>
                <a:gd name="T34" fmla="*/ 2147483647 w 139"/>
                <a:gd name="T35" fmla="*/ 2147483647 h 126"/>
                <a:gd name="T36" fmla="*/ 2147483647 w 139"/>
                <a:gd name="T37" fmla="*/ 2147483647 h 126"/>
                <a:gd name="T38" fmla="*/ 2147483647 w 139"/>
                <a:gd name="T39" fmla="*/ 2147483647 h 126"/>
                <a:gd name="T40" fmla="*/ 2147483647 w 139"/>
                <a:gd name="T41" fmla="*/ 2147483647 h 126"/>
                <a:gd name="T42" fmla="*/ 2147483647 w 139"/>
                <a:gd name="T43" fmla="*/ 2147483647 h 126"/>
                <a:gd name="T44" fmla="*/ 2147483647 w 139"/>
                <a:gd name="T45" fmla="*/ 0 h 126"/>
                <a:gd name="T46" fmla="*/ 2147483647 w 139"/>
                <a:gd name="T47" fmla="*/ 2147483647 h 126"/>
                <a:gd name="T48" fmla="*/ 2147483647 w 139"/>
                <a:gd name="T49" fmla="*/ 2147483647 h 126"/>
                <a:gd name="T50" fmla="*/ 2147483647 w 139"/>
                <a:gd name="T51" fmla="*/ 2147483647 h 126"/>
                <a:gd name="T52" fmla="*/ 2147483647 w 139"/>
                <a:gd name="T53" fmla="*/ 2147483647 h 126"/>
                <a:gd name="T54" fmla="*/ 2147483647 w 139"/>
                <a:gd name="T55" fmla="*/ 2147483647 h 126"/>
                <a:gd name="T56" fmla="*/ 2147483647 w 139"/>
                <a:gd name="T57" fmla="*/ 2147483647 h 126"/>
                <a:gd name="T58" fmla="*/ 2147483647 w 139"/>
                <a:gd name="T59" fmla="*/ 2147483647 h 126"/>
                <a:gd name="T60" fmla="*/ 2147483647 w 139"/>
                <a:gd name="T61" fmla="*/ 2147483647 h 126"/>
                <a:gd name="T62" fmla="*/ 2147483647 w 139"/>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126"/>
                <a:gd name="T98" fmla="*/ 139 w 139"/>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126">
                  <a:moveTo>
                    <a:pt x="114" y="100"/>
                  </a:moveTo>
                  <a:cubicBezTo>
                    <a:pt x="116" y="99"/>
                    <a:pt x="118" y="99"/>
                    <a:pt x="120" y="100"/>
                  </a:cubicBezTo>
                  <a:cubicBezTo>
                    <a:pt x="121" y="101"/>
                    <a:pt x="123" y="101"/>
                    <a:pt x="126" y="101"/>
                  </a:cubicBezTo>
                  <a:cubicBezTo>
                    <a:pt x="128" y="102"/>
                    <a:pt x="129" y="103"/>
                    <a:pt x="132" y="102"/>
                  </a:cubicBezTo>
                  <a:cubicBezTo>
                    <a:pt x="133" y="103"/>
                    <a:pt x="134" y="106"/>
                    <a:pt x="137" y="106"/>
                  </a:cubicBezTo>
                  <a:cubicBezTo>
                    <a:pt x="138" y="113"/>
                    <a:pt x="139" y="116"/>
                    <a:pt x="137" y="121"/>
                  </a:cubicBezTo>
                  <a:cubicBezTo>
                    <a:pt x="136" y="124"/>
                    <a:pt x="133" y="124"/>
                    <a:pt x="132" y="121"/>
                  </a:cubicBezTo>
                  <a:cubicBezTo>
                    <a:pt x="131" y="124"/>
                    <a:pt x="127" y="123"/>
                    <a:pt x="126" y="120"/>
                  </a:cubicBezTo>
                  <a:cubicBezTo>
                    <a:pt x="123" y="126"/>
                    <a:pt x="121" y="119"/>
                    <a:pt x="120" y="120"/>
                  </a:cubicBezTo>
                  <a:cubicBezTo>
                    <a:pt x="120" y="119"/>
                    <a:pt x="118" y="124"/>
                    <a:pt x="114" y="119"/>
                  </a:cubicBezTo>
                  <a:cubicBezTo>
                    <a:pt x="114" y="112"/>
                    <a:pt x="112" y="103"/>
                    <a:pt x="114" y="100"/>
                  </a:cubicBezTo>
                  <a:moveTo>
                    <a:pt x="23" y="100"/>
                  </a:moveTo>
                  <a:cubicBezTo>
                    <a:pt x="23" y="97"/>
                    <a:pt x="20" y="98"/>
                    <a:pt x="18" y="98"/>
                  </a:cubicBezTo>
                  <a:cubicBezTo>
                    <a:pt x="14" y="101"/>
                    <a:pt x="14" y="99"/>
                    <a:pt x="12" y="99"/>
                  </a:cubicBezTo>
                  <a:cubicBezTo>
                    <a:pt x="7" y="103"/>
                    <a:pt x="7" y="101"/>
                    <a:pt x="4" y="102"/>
                  </a:cubicBezTo>
                  <a:cubicBezTo>
                    <a:pt x="3" y="103"/>
                    <a:pt x="1" y="105"/>
                    <a:pt x="1" y="107"/>
                  </a:cubicBezTo>
                  <a:cubicBezTo>
                    <a:pt x="0" y="113"/>
                    <a:pt x="3" y="117"/>
                    <a:pt x="5" y="122"/>
                  </a:cubicBezTo>
                  <a:cubicBezTo>
                    <a:pt x="6" y="125"/>
                    <a:pt x="10" y="125"/>
                    <a:pt x="10" y="121"/>
                  </a:cubicBezTo>
                  <a:cubicBezTo>
                    <a:pt x="11" y="124"/>
                    <a:pt x="16" y="123"/>
                    <a:pt x="15" y="120"/>
                  </a:cubicBezTo>
                  <a:cubicBezTo>
                    <a:pt x="20" y="125"/>
                    <a:pt x="21" y="119"/>
                    <a:pt x="21" y="120"/>
                  </a:cubicBezTo>
                  <a:cubicBezTo>
                    <a:pt x="22" y="118"/>
                    <a:pt x="25" y="124"/>
                    <a:pt x="27" y="118"/>
                  </a:cubicBezTo>
                  <a:cubicBezTo>
                    <a:pt x="26" y="112"/>
                    <a:pt x="26" y="102"/>
                    <a:pt x="23" y="100"/>
                  </a:cubicBezTo>
                  <a:moveTo>
                    <a:pt x="55" y="0"/>
                  </a:moveTo>
                  <a:cubicBezTo>
                    <a:pt x="56" y="4"/>
                    <a:pt x="56" y="7"/>
                    <a:pt x="57" y="11"/>
                  </a:cubicBezTo>
                  <a:cubicBezTo>
                    <a:pt x="71" y="19"/>
                    <a:pt x="79" y="13"/>
                    <a:pt x="88" y="11"/>
                  </a:cubicBezTo>
                  <a:cubicBezTo>
                    <a:pt x="86" y="16"/>
                    <a:pt x="84" y="16"/>
                    <a:pt x="79" y="19"/>
                  </a:cubicBezTo>
                  <a:cubicBezTo>
                    <a:pt x="78" y="22"/>
                    <a:pt x="76" y="23"/>
                    <a:pt x="74" y="24"/>
                  </a:cubicBezTo>
                  <a:cubicBezTo>
                    <a:pt x="70" y="25"/>
                    <a:pt x="65" y="25"/>
                    <a:pt x="63" y="24"/>
                  </a:cubicBezTo>
                  <a:cubicBezTo>
                    <a:pt x="61" y="22"/>
                    <a:pt x="58" y="20"/>
                    <a:pt x="57" y="17"/>
                  </a:cubicBezTo>
                  <a:cubicBezTo>
                    <a:pt x="51" y="16"/>
                    <a:pt x="48" y="12"/>
                    <a:pt x="48" y="7"/>
                  </a:cubicBezTo>
                  <a:cubicBezTo>
                    <a:pt x="50" y="7"/>
                    <a:pt x="51" y="9"/>
                    <a:pt x="54" y="9"/>
                  </a:cubicBezTo>
                  <a:cubicBezTo>
                    <a:pt x="55" y="6"/>
                    <a:pt x="55" y="3"/>
                    <a:pt x="55" y="0"/>
                  </a:cubicBezTo>
                </a:path>
              </a:pathLst>
            </a:custGeom>
            <a:solidFill>
              <a:srgbClr val="FBB781"/>
            </a:solidFill>
            <a:ln w="0">
              <a:solidFill>
                <a:srgbClr val="25221E"/>
              </a:solidFill>
              <a:round/>
              <a:headEnd/>
              <a:tailEnd/>
            </a:ln>
          </p:spPr>
          <p:txBody>
            <a:bodyPr/>
            <a:lstStyle/>
            <a:p>
              <a:endParaRPr lang="fr-FR"/>
            </a:p>
          </p:txBody>
        </p:sp>
        <p:sp>
          <p:nvSpPr>
            <p:cNvPr id="44044" name="Freeform 10"/>
            <p:cNvSpPr>
              <a:spLocks/>
            </p:cNvSpPr>
            <p:nvPr/>
          </p:nvSpPr>
          <p:spPr bwMode="gray">
            <a:xfrm>
              <a:off x="1392" y="2544"/>
              <a:ext cx="112" cy="630"/>
            </a:xfrm>
            <a:custGeom>
              <a:avLst/>
              <a:gdLst>
                <a:gd name="T0" fmla="*/ 0 w 8"/>
                <a:gd name="T1" fmla="*/ 0 h 45"/>
                <a:gd name="T2" fmla="*/ 0 w 8"/>
                <a:gd name="T3" fmla="*/ 2147483647 h 45"/>
                <a:gd name="T4" fmla="*/ 2147483647 w 8"/>
                <a:gd name="T5" fmla="*/ 2147483647 h 45"/>
                <a:gd name="T6" fmla="*/ 2147483647 w 8"/>
                <a:gd name="T7" fmla="*/ 2147483647 h 45"/>
                <a:gd name="T8" fmla="*/ 2147483647 w 8"/>
                <a:gd name="T9" fmla="*/ 0 h 45"/>
                <a:gd name="T10" fmla="*/ 0 w 8"/>
                <a:gd name="T11" fmla="*/ 0 h 45"/>
                <a:gd name="T12" fmla="*/ 0 60000 65536"/>
                <a:gd name="T13" fmla="*/ 0 60000 65536"/>
                <a:gd name="T14" fmla="*/ 0 60000 65536"/>
                <a:gd name="T15" fmla="*/ 0 60000 65536"/>
                <a:gd name="T16" fmla="*/ 0 60000 65536"/>
                <a:gd name="T17" fmla="*/ 0 60000 65536"/>
                <a:gd name="T18" fmla="*/ 0 w 8"/>
                <a:gd name="T19" fmla="*/ 0 h 45"/>
                <a:gd name="T20" fmla="*/ 8 w 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8" h="45">
                  <a:moveTo>
                    <a:pt x="0" y="0"/>
                  </a:moveTo>
                  <a:cubicBezTo>
                    <a:pt x="0" y="10"/>
                    <a:pt x="0" y="17"/>
                    <a:pt x="0" y="27"/>
                  </a:cubicBezTo>
                  <a:lnTo>
                    <a:pt x="4" y="45"/>
                  </a:lnTo>
                  <a:lnTo>
                    <a:pt x="8" y="24"/>
                  </a:lnTo>
                  <a:cubicBezTo>
                    <a:pt x="8" y="16"/>
                    <a:pt x="7" y="8"/>
                    <a:pt x="6" y="0"/>
                  </a:cubicBezTo>
                  <a:cubicBezTo>
                    <a:pt x="5" y="0"/>
                    <a:pt x="3" y="0"/>
                    <a:pt x="0" y="0"/>
                  </a:cubicBezTo>
                </a:path>
              </a:pathLst>
            </a:custGeom>
            <a:solidFill>
              <a:srgbClr val="F99F78"/>
            </a:solidFill>
            <a:ln w="0">
              <a:solidFill>
                <a:srgbClr val="25221E"/>
              </a:solidFill>
              <a:round/>
              <a:headEnd/>
              <a:tailEnd/>
            </a:ln>
          </p:spPr>
          <p:txBody>
            <a:bodyPr/>
            <a:lstStyle/>
            <a:p>
              <a:endParaRPr lang="fr-FR"/>
            </a:p>
          </p:txBody>
        </p:sp>
        <p:sp>
          <p:nvSpPr>
            <p:cNvPr id="44045" name="Freeform 11"/>
            <p:cNvSpPr>
              <a:spLocks noEditPoints="1"/>
            </p:cNvSpPr>
            <p:nvPr/>
          </p:nvSpPr>
          <p:spPr bwMode="gray">
            <a:xfrm>
              <a:off x="2116" y="3684"/>
              <a:ext cx="1288" cy="224"/>
            </a:xfrm>
            <a:custGeom>
              <a:avLst/>
              <a:gdLst>
                <a:gd name="T0" fmla="*/ 0 w 92"/>
                <a:gd name="T1" fmla="*/ 0 h 16"/>
                <a:gd name="T2" fmla="*/ 2147483647 w 92"/>
                <a:gd name="T3" fmla="*/ 2147483647 h 16"/>
                <a:gd name="T4" fmla="*/ 2147483647 w 92"/>
                <a:gd name="T5" fmla="*/ 2147483647 h 16"/>
                <a:gd name="T6" fmla="*/ 0 w 92"/>
                <a:gd name="T7" fmla="*/ 0 h 16"/>
                <a:gd name="T8" fmla="*/ 2147483647 w 92"/>
                <a:gd name="T9" fmla="*/ 0 h 16"/>
                <a:gd name="T10" fmla="*/ 2147483647 w 92"/>
                <a:gd name="T11" fmla="*/ 2147483647 h 16"/>
                <a:gd name="T12" fmla="*/ 2147483647 w 92"/>
                <a:gd name="T13" fmla="*/ 2147483647 h 16"/>
                <a:gd name="T14" fmla="*/ 2147483647 w 92"/>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6"/>
                <a:gd name="T26" fmla="*/ 92 w 9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6">
                  <a:moveTo>
                    <a:pt x="0" y="0"/>
                  </a:moveTo>
                  <a:cubicBezTo>
                    <a:pt x="3" y="0"/>
                    <a:pt x="9" y="4"/>
                    <a:pt x="7" y="9"/>
                  </a:cubicBezTo>
                  <a:cubicBezTo>
                    <a:pt x="5" y="10"/>
                    <a:pt x="6" y="16"/>
                    <a:pt x="3" y="14"/>
                  </a:cubicBezTo>
                  <a:cubicBezTo>
                    <a:pt x="0" y="13"/>
                    <a:pt x="4" y="8"/>
                    <a:pt x="0" y="0"/>
                  </a:cubicBezTo>
                  <a:moveTo>
                    <a:pt x="89" y="0"/>
                  </a:moveTo>
                  <a:cubicBezTo>
                    <a:pt x="87" y="0"/>
                    <a:pt x="83" y="5"/>
                    <a:pt x="85" y="9"/>
                  </a:cubicBezTo>
                  <a:cubicBezTo>
                    <a:pt x="85" y="11"/>
                    <a:pt x="88" y="16"/>
                    <a:pt x="90" y="15"/>
                  </a:cubicBezTo>
                  <a:cubicBezTo>
                    <a:pt x="92" y="14"/>
                    <a:pt x="91" y="1"/>
                    <a:pt x="89" y="0"/>
                  </a:cubicBezTo>
                </a:path>
              </a:pathLst>
            </a:custGeom>
            <a:solidFill>
              <a:srgbClr val="DDA879"/>
            </a:solidFill>
            <a:ln w="0">
              <a:solidFill>
                <a:srgbClr val="25221E"/>
              </a:solidFill>
              <a:round/>
              <a:headEnd/>
              <a:tailEnd/>
            </a:ln>
          </p:spPr>
          <p:txBody>
            <a:bodyPr/>
            <a:lstStyle/>
            <a:p>
              <a:endParaRPr lang="fr-FR"/>
            </a:p>
          </p:txBody>
        </p:sp>
        <p:sp>
          <p:nvSpPr>
            <p:cNvPr id="44046" name="Freeform 12"/>
            <p:cNvSpPr>
              <a:spLocks noEditPoints="1"/>
            </p:cNvSpPr>
            <p:nvPr/>
          </p:nvSpPr>
          <p:spPr bwMode="gray">
            <a:xfrm>
              <a:off x="1850" y="2522"/>
              <a:ext cx="1806" cy="1442"/>
            </a:xfrm>
            <a:custGeom>
              <a:avLst/>
              <a:gdLst>
                <a:gd name="T0" fmla="*/ 2147483647 w 129"/>
                <a:gd name="T1" fmla="*/ 2147483647 h 103"/>
                <a:gd name="T2" fmla="*/ 2147483647 w 129"/>
                <a:gd name="T3" fmla="*/ 2147483647 h 103"/>
                <a:gd name="T4" fmla="*/ 2147483647 w 129"/>
                <a:gd name="T5" fmla="*/ 2147483647 h 103"/>
                <a:gd name="T6" fmla="*/ 2147483647 w 129"/>
                <a:gd name="T7" fmla="*/ 2147483647 h 103"/>
                <a:gd name="T8" fmla="*/ 2147483647 w 129"/>
                <a:gd name="T9" fmla="*/ 2147483647 h 103"/>
                <a:gd name="T10" fmla="*/ 2147483647 w 129"/>
                <a:gd name="T11" fmla="*/ 2147483647 h 103"/>
                <a:gd name="T12" fmla="*/ 2147483647 w 129"/>
                <a:gd name="T13" fmla="*/ 2147483647 h 103"/>
                <a:gd name="T14" fmla="*/ 0 w 129"/>
                <a:gd name="T15" fmla="*/ 2147483647 h 103"/>
                <a:gd name="T16" fmla="*/ 2147483647 w 129"/>
                <a:gd name="T17" fmla="*/ 2147483647 h 103"/>
                <a:gd name="T18" fmla="*/ 2147483647 w 129"/>
                <a:gd name="T19" fmla="*/ 2147483647 h 103"/>
                <a:gd name="T20" fmla="*/ 2147483647 w 129"/>
                <a:gd name="T21" fmla="*/ 2147483647 h 103"/>
                <a:gd name="T22" fmla="*/ 2147483647 w 129"/>
                <a:gd name="T23" fmla="*/ 2147483647 h 103"/>
                <a:gd name="T24" fmla="*/ 2147483647 w 129"/>
                <a:gd name="T25" fmla="*/ 2147483647 h 103"/>
                <a:gd name="T26" fmla="*/ 2147483647 w 129"/>
                <a:gd name="T27" fmla="*/ 2147483647 h 103"/>
                <a:gd name="T28" fmla="*/ 2147483647 w 129"/>
                <a:gd name="T29" fmla="*/ 2147483647 h 103"/>
                <a:gd name="T30" fmla="*/ 2147483647 w 129"/>
                <a:gd name="T31" fmla="*/ 2147483647 h 103"/>
                <a:gd name="T32" fmla="*/ 2147483647 w 129"/>
                <a:gd name="T33" fmla="*/ 2147483647 h 103"/>
                <a:gd name="T34" fmla="*/ 2147483647 w 129"/>
                <a:gd name="T35" fmla="*/ 2147483647 h 103"/>
                <a:gd name="T36" fmla="*/ 2147483647 w 129"/>
                <a:gd name="T37" fmla="*/ 2147483647 h 103"/>
                <a:gd name="T38" fmla="*/ 2147483647 w 129"/>
                <a:gd name="T39" fmla="*/ 2147483647 h 103"/>
                <a:gd name="T40" fmla="*/ 2147483647 w 129"/>
                <a:gd name="T41" fmla="*/ 2147483647 h 103"/>
                <a:gd name="T42" fmla="*/ 2147483647 w 129"/>
                <a:gd name="T43" fmla="*/ 2147483647 h 103"/>
                <a:gd name="T44" fmla="*/ 2147483647 w 129"/>
                <a:gd name="T45" fmla="*/ 2147483647 h 103"/>
                <a:gd name="T46" fmla="*/ 2147483647 w 129"/>
                <a:gd name="T47" fmla="*/ 2147483647 h 103"/>
                <a:gd name="T48" fmla="*/ 2147483647 w 129"/>
                <a:gd name="T49" fmla="*/ 0 h 103"/>
                <a:gd name="T50" fmla="*/ 2147483647 w 129"/>
                <a:gd name="T51" fmla="*/ 2147483647 h 103"/>
                <a:gd name="T52" fmla="*/ 2147483647 w 129"/>
                <a:gd name="T53" fmla="*/ 2147483647 h 103"/>
                <a:gd name="T54" fmla="*/ 2147483647 w 129"/>
                <a:gd name="T55" fmla="*/ 2147483647 h 103"/>
                <a:gd name="T56" fmla="*/ 2147483647 w 129"/>
                <a:gd name="T57" fmla="*/ 0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103"/>
                <a:gd name="T89" fmla="*/ 129 w 129"/>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103">
                  <a:moveTo>
                    <a:pt x="16" y="100"/>
                  </a:moveTo>
                  <a:lnTo>
                    <a:pt x="15" y="89"/>
                  </a:lnTo>
                  <a:moveTo>
                    <a:pt x="10" y="101"/>
                  </a:moveTo>
                  <a:lnTo>
                    <a:pt x="8" y="91"/>
                  </a:lnTo>
                  <a:moveTo>
                    <a:pt x="5" y="103"/>
                  </a:moveTo>
                  <a:lnTo>
                    <a:pt x="1" y="93"/>
                  </a:lnTo>
                  <a:moveTo>
                    <a:pt x="1" y="93"/>
                  </a:moveTo>
                  <a:lnTo>
                    <a:pt x="0" y="89"/>
                  </a:lnTo>
                  <a:moveTo>
                    <a:pt x="8" y="91"/>
                  </a:moveTo>
                  <a:lnTo>
                    <a:pt x="6" y="86"/>
                  </a:lnTo>
                  <a:moveTo>
                    <a:pt x="15" y="90"/>
                  </a:moveTo>
                  <a:lnTo>
                    <a:pt x="13" y="85"/>
                  </a:lnTo>
                  <a:moveTo>
                    <a:pt x="129" y="92"/>
                  </a:moveTo>
                  <a:lnTo>
                    <a:pt x="129" y="88"/>
                  </a:lnTo>
                  <a:moveTo>
                    <a:pt x="122" y="90"/>
                  </a:moveTo>
                  <a:lnTo>
                    <a:pt x="122" y="86"/>
                  </a:lnTo>
                  <a:moveTo>
                    <a:pt x="114" y="90"/>
                  </a:moveTo>
                  <a:lnTo>
                    <a:pt x="115" y="85"/>
                  </a:lnTo>
                  <a:moveTo>
                    <a:pt x="127" y="102"/>
                  </a:moveTo>
                  <a:lnTo>
                    <a:pt x="129" y="92"/>
                  </a:lnTo>
                  <a:moveTo>
                    <a:pt x="122" y="101"/>
                  </a:moveTo>
                  <a:lnTo>
                    <a:pt x="121" y="90"/>
                  </a:lnTo>
                  <a:moveTo>
                    <a:pt x="115" y="102"/>
                  </a:moveTo>
                  <a:lnTo>
                    <a:pt x="114" y="90"/>
                  </a:lnTo>
                  <a:moveTo>
                    <a:pt x="59" y="0"/>
                  </a:moveTo>
                  <a:cubicBezTo>
                    <a:pt x="59" y="1"/>
                    <a:pt x="58" y="1"/>
                    <a:pt x="58" y="2"/>
                  </a:cubicBezTo>
                  <a:cubicBezTo>
                    <a:pt x="61" y="3"/>
                    <a:pt x="61" y="4"/>
                    <a:pt x="63" y="4"/>
                  </a:cubicBezTo>
                  <a:cubicBezTo>
                    <a:pt x="65" y="4"/>
                    <a:pt x="66" y="3"/>
                    <a:pt x="68" y="2"/>
                  </a:cubicBezTo>
                  <a:cubicBezTo>
                    <a:pt x="69" y="2"/>
                    <a:pt x="68" y="0"/>
                    <a:pt x="67" y="0"/>
                  </a:cubicBezTo>
                </a:path>
              </a:pathLst>
            </a:custGeom>
            <a:noFill/>
            <a:ln w="0">
              <a:solidFill>
                <a:srgbClr val="25221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grpSp>
      <p:sp>
        <p:nvSpPr>
          <p:cNvPr id="38915" name="Rectangle 13"/>
          <p:cNvSpPr>
            <a:spLocks noGrp="1" noChangeArrowheads="1"/>
          </p:cNvSpPr>
          <p:nvPr>
            <p:ph type="title"/>
          </p:nvPr>
        </p:nvSpPr>
        <p:spPr>
          <a:xfrm>
            <a:off x="1524000" y="79375"/>
            <a:ext cx="9144000" cy="1417638"/>
          </a:xfrm>
        </p:spPr>
        <p:txBody>
          <a:bodyPr/>
          <a:lstStyle/>
          <a:p>
            <a:pPr eaLnBrk="1" hangingPunct="1">
              <a:defRPr/>
            </a:pPr>
            <a:r>
              <a:rPr lang="fr-FR" sz="6000"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PHASE D’EPUISEMENT</a:t>
            </a:r>
          </a:p>
        </p:txBody>
      </p:sp>
      <p:sp>
        <p:nvSpPr>
          <p:cNvPr id="22542" name="Rectangle 14"/>
          <p:cNvSpPr>
            <a:spLocks noGrp="1" noChangeArrowheads="1"/>
          </p:cNvSpPr>
          <p:nvPr>
            <p:ph idx="1"/>
          </p:nvPr>
        </p:nvSpPr>
        <p:spPr>
          <a:xfrm>
            <a:off x="4800600" y="1524000"/>
            <a:ext cx="5867400" cy="5334000"/>
          </a:xfrm>
        </p:spPr>
        <p:txBody>
          <a:bodyPr/>
          <a:lstStyle/>
          <a:p>
            <a:pPr eaLnBrk="1" hangingPunct="1">
              <a:buFont typeface="Wingdings 2" charset="0"/>
              <a:buNone/>
            </a:pPr>
            <a:r>
              <a:rPr lang="en-US" sz="3300" b="1" dirty="0">
                <a:effectLst>
                  <a:outerShdw blurRad="38100" dist="38100" dir="2700000" algn="tl">
                    <a:srgbClr val="DDDDDD"/>
                  </a:outerShdw>
                </a:effectLst>
                <a:latin typeface="Book Antiqua" charset="0"/>
                <a:ea typeface="ＭＳ Ｐゴシック" charset="0"/>
                <a:cs typeface="ＭＳ Ｐゴシック" charset="0"/>
              </a:rPr>
              <a:t>fatigue, </a:t>
            </a:r>
            <a:r>
              <a:rPr lang="en-US" sz="3300" b="1" dirty="0" err="1">
                <a:effectLst>
                  <a:outerShdw blurRad="38100" dist="38100" dir="2700000" algn="tl">
                    <a:srgbClr val="DDDDDD"/>
                  </a:outerShdw>
                </a:effectLst>
                <a:latin typeface="Book Antiqua" charset="0"/>
                <a:ea typeface="ＭＳ Ｐゴシック" charset="0"/>
                <a:cs typeface="ＭＳ Ｐゴシック" charset="0"/>
              </a:rPr>
              <a:t>anxiété</a:t>
            </a:r>
            <a:r>
              <a:rPr lang="en-US" sz="3300" b="1" dirty="0">
                <a:effectLst>
                  <a:outerShdw blurRad="38100" dist="38100" dir="2700000" algn="tl">
                    <a:srgbClr val="DDDDDD"/>
                  </a:outerShdw>
                </a:effectLst>
                <a:latin typeface="Book Antiqua" charset="0"/>
                <a:ea typeface="ＭＳ Ｐゴシック" charset="0"/>
                <a:cs typeface="ＭＳ Ｐゴシック" charset="0"/>
              </a:rPr>
              <a:t>, </a:t>
            </a:r>
            <a:r>
              <a:rPr lang="en-US" sz="3300" b="1" dirty="0" err="1">
                <a:effectLst>
                  <a:outerShdw blurRad="38100" dist="38100" dir="2700000" algn="tl">
                    <a:srgbClr val="DDDDDD"/>
                  </a:outerShdw>
                </a:effectLst>
                <a:latin typeface="Book Antiqua" charset="0"/>
                <a:ea typeface="ＭＳ Ｐゴシック" charset="0"/>
                <a:cs typeface="ＭＳ Ｐゴシック" charset="0"/>
              </a:rPr>
              <a:t>insomnie</a:t>
            </a:r>
            <a:r>
              <a:rPr lang="en-US" sz="3300" b="1" dirty="0">
                <a:effectLst>
                  <a:outerShdw blurRad="38100" dist="38100" dir="2700000" algn="tl">
                    <a:srgbClr val="DDDDDD"/>
                  </a:outerShdw>
                </a:effectLst>
                <a:latin typeface="Book Antiqua" charset="0"/>
                <a:ea typeface="ＭＳ Ｐゴシック" charset="0"/>
                <a:cs typeface="ＭＳ Ｐゴシック" charset="0"/>
              </a:rPr>
              <a:t>, tension, </a:t>
            </a:r>
            <a:r>
              <a:rPr lang="en-US" sz="3300" b="1" dirty="0" err="1">
                <a:effectLst>
                  <a:outerShdw blurRad="38100" dist="38100" dir="2700000" algn="tl">
                    <a:srgbClr val="DDDDDD"/>
                  </a:outerShdw>
                </a:effectLst>
                <a:latin typeface="Book Antiqua" charset="0"/>
                <a:ea typeface="ＭＳ Ｐゴシック" charset="0"/>
                <a:cs typeface="ＭＳ Ｐゴシック" charset="0"/>
              </a:rPr>
              <a:t>colère</a:t>
            </a:r>
            <a:r>
              <a:rPr lang="en-US" sz="3300" b="1" dirty="0">
                <a:effectLst>
                  <a:outerShdw blurRad="38100" dist="38100" dir="2700000" algn="tl">
                    <a:srgbClr val="DDDDDD"/>
                  </a:outerShdw>
                </a:effectLst>
                <a:latin typeface="Book Antiqua" charset="0"/>
                <a:ea typeface="ＭＳ Ｐゴシック" charset="0"/>
                <a:cs typeface="ＭＳ Ｐゴシック" charset="0"/>
              </a:rPr>
              <a:t>, </a:t>
            </a:r>
            <a:r>
              <a:rPr lang="en-US" sz="3300" b="1" dirty="0" err="1">
                <a:effectLst>
                  <a:outerShdw blurRad="38100" dist="38100" dir="2700000" algn="tl">
                    <a:srgbClr val="DDDDDD"/>
                  </a:outerShdw>
                </a:effectLst>
                <a:latin typeface="Book Antiqua" charset="0"/>
                <a:ea typeface="ＭＳ Ｐゴシック" charset="0"/>
                <a:cs typeface="ＭＳ Ｐゴシック" charset="0"/>
              </a:rPr>
              <a:t>dépression</a:t>
            </a:r>
            <a:endParaRPr lang="en-US" sz="3300" b="1" dirty="0">
              <a:effectLst>
                <a:outerShdw blurRad="38100" dist="38100" dir="2700000" algn="tl">
                  <a:srgbClr val="DDDDDD"/>
                </a:outerShdw>
              </a:effectLst>
              <a:latin typeface="Book Antiqua" charset="0"/>
              <a:ea typeface="ＭＳ Ｐゴシック" charset="0"/>
              <a:cs typeface="ＭＳ Ｐゴシック" charset="0"/>
            </a:endParaRPr>
          </a:p>
          <a:p>
            <a:pPr eaLnBrk="1" hangingPunct="1">
              <a:buFont typeface="Wingdings 2" charset="0"/>
              <a:buNone/>
            </a:pPr>
            <a:r>
              <a:rPr lang="en-US" sz="3300" b="1" dirty="0">
                <a:effectLst>
                  <a:outerShdw blurRad="38100" dist="38100" dir="2700000" algn="tl">
                    <a:srgbClr val="DDDDDD"/>
                  </a:outerShdw>
                </a:effectLst>
                <a:latin typeface="Wingdings" charset="0"/>
                <a:ea typeface="ＭＳ Ｐゴシック" charset="0"/>
                <a:cs typeface="Wingdings" charset="0"/>
              </a:rPr>
              <a:t> </a:t>
            </a:r>
            <a:r>
              <a:rPr lang="en-US" sz="3300" b="1" dirty="0">
                <a:effectLst>
                  <a:outerShdw blurRad="38100" dist="38100" dir="2700000" algn="tl">
                    <a:srgbClr val="DDDDDD"/>
                  </a:outerShdw>
                </a:effectLst>
                <a:latin typeface="Book Antiqua" charset="0"/>
                <a:ea typeface="ＭＳ Ｐゴシック" charset="0"/>
                <a:cs typeface="Wingdings" charset="0"/>
              </a:rPr>
              <a:t> </a:t>
            </a:r>
            <a:r>
              <a:rPr lang="en-US" sz="3300" b="1" dirty="0" err="1">
                <a:effectLst>
                  <a:outerShdw blurRad="38100" dist="38100" dir="2700000" algn="tl">
                    <a:srgbClr val="DDDDDD"/>
                  </a:outerShdw>
                </a:effectLst>
                <a:latin typeface="Book Antiqua" charset="0"/>
                <a:ea typeface="ＭＳ Ｐゴシック" charset="0"/>
                <a:cs typeface="Wingdings" charset="0"/>
              </a:rPr>
              <a:t>système</a:t>
            </a:r>
            <a:r>
              <a:rPr lang="en-US" sz="3300" b="1" dirty="0">
                <a:effectLst>
                  <a:outerShdw blurRad="38100" dist="38100" dir="2700000" algn="tl">
                    <a:srgbClr val="DDDDDD"/>
                  </a:outerShdw>
                </a:effectLst>
                <a:latin typeface="Book Antiqua" charset="0"/>
                <a:ea typeface="ＭＳ Ｐゴシック" charset="0"/>
                <a:cs typeface="Wingdings" charset="0"/>
              </a:rPr>
              <a:t> </a:t>
            </a:r>
            <a:r>
              <a:rPr lang="en-US" sz="3300" b="1" dirty="0" err="1">
                <a:effectLst>
                  <a:outerShdw blurRad="38100" dist="38100" dir="2700000" algn="tl">
                    <a:srgbClr val="DDDDDD"/>
                  </a:outerShdw>
                </a:effectLst>
                <a:latin typeface="Book Antiqua" charset="0"/>
                <a:ea typeface="ＭＳ Ｐゴシック" charset="0"/>
                <a:cs typeface="Wingdings" charset="0"/>
              </a:rPr>
              <a:t>immunitaire</a:t>
            </a:r>
            <a:r>
              <a:rPr lang="en-US" sz="3300" b="1" dirty="0">
                <a:effectLst>
                  <a:outerShdw blurRad="38100" dist="38100" dir="2700000" algn="tl">
                    <a:srgbClr val="DDDDDD"/>
                  </a:outerShdw>
                </a:effectLst>
                <a:latin typeface="Book Antiqua" charset="0"/>
                <a:ea typeface="ＭＳ Ｐゴシック" charset="0"/>
                <a:cs typeface="Wingdings" charset="0"/>
              </a:rPr>
              <a:t> </a:t>
            </a:r>
            <a:r>
              <a:rPr lang="en-US" sz="3300" b="1" dirty="0" err="1">
                <a:effectLst>
                  <a:outerShdw blurRad="38100" dist="38100" dir="2700000" algn="tl">
                    <a:srgbClr val="DDDDDD"/>
                  </a:outerShdw>
                </a:effectLst>
                <a:latin typeface="Book Antiqua" charset="0"/>
                <a:ea typeface="ＭＳ Ｐゴシック" charset="0"/>
                <a:cs typeface="Wingdings" charset="0"/>
              </a:rPr>
              <a:t>affaibli</a:t>
            </a:r>
            <a:r>
              <a:rPr lang="en-US" sz="3300" b="1" dirty="0">
                <a:effectLst>
                  <a:outerShdw blurRad="38100" dist="38100" dir="2700000" algn="tl">
                    <a:srgbClr val="DDDDDD"/>
                  </a:outerShdw>
                </a:effectLst>
                <a:latin typeface="Book Antiqua" charset="0"/>
                <a:ea typeface="ＭＳ Ｐゴシック" charset="0"/>
                <a:cs typeface="Wingdings" charset="0"/>
              </a:rPr>
              <a:t> </a:t>
            </a:r>
          </a:p>
          <a:p>
            <a:pPr eaLnBrk="1" hangingPunct="1">
              <a:buFont typeface="Wingdings 2" charset="0"/>
              <a:buNone/>
            </a:pPr>
            <a:r>
              <a:rPr lang="en-US" sz="3300" b="1" dirty="0">
                <a:effectLst>
                  <a:outerShdw blurRad="38100" dist="38100" dir="2700000" algn="tl">
                    <a:srgbClr val="DDDDDD"/>
                  </a:outerShdw>
                </a:effectLst>
                <a:latin typeface="Book Antiqua" charset="0"/>
                <a:ea typeface="ＭＳ Ｐゴシック" charset="0"/>
                <a:cs typeface="Wingdings" charset="0"/>
              </a:rPr>
              <a:t>   + </a:t>
            </a:r>
            <a:r>
              <a:rPr lang="en-US" sz="3300" b="1" dirty="0" err="1">
                <a:effectLst>
                  <a:outerShdw blurRad="38100" dist="38100" dir="2700000" algn="tl">
                    <a:srgbClr val="DDDDDD"/>
                  </a:outerShdw>
                </a:effectLst>
                <a:latin typeface="Book Antiqua" charset="0"/>
                <a:ea typeface="ＭＳ Ｐゴシック" charset="0"/>
                <a:cs typeface="Wingdings" charset="0"/>
              </a:rPr>
              <a:t>excès</a:t>
            </a:r>
            <a:r>
              <a:rPr lang="en-US" sz="3300" b="1" dirty="0">
                <a:effectLst>
                  <a:outerShdw blurRad="38100" dist="38100" dir="2700000" algn="tl">
                    <a:srgbClr val="DDDDDD"/>
                  </a:outerShdw>
                </a:effectLst>
                <a:latin typeface="Book Antiqua" charset="0"/>
                <a:ea typeface="ＭＳ Ｐゴシック" charset="0"/>
                <a:cs typeface="Wingdings" charset="0"/>
              </a:rPr>
              <a:t>  </a:t>
            </a:r>
            <a:r>
              <a:rPr lang="en-US" sz="3300" b="1" dirty="0" err="1">
                <a:effectLst>
                  <a:outerShdw blurRad="38100" dist="38100" dir="2700000" algn="tl">
                    <a:srgbClr val="DDDDDD"/>
                  </a:outerShdw>
                </a:effectLst>
                <a:latin typeface="Book Antiqua" charset="0"/>
                <a:ea typeface="ＭＳ Ｐゴシック" charset="0"/>
                <a:cs typeface="Wingdings" charset="0"/>
              </a:rPr>
              <a:t>d’adrénaline</a:t>
            </a:r>
            <a:endParaRPr lang="en-US" sz="3300" b="1" dirty="0">
              <a:effectLst>
                <a:outerShdw blurRad="38100" dist="38100" dir="2700000" algn="tl">
                  <a:srgbClr val="DDDDDD"/>
                </a:outerShdw>
              </a:effectLst>
              <a:latin typeface="Book Antiqua" charset="0"/>
              <a:ea typeface="ＭＳ Ｐゴシック" charset="0"/>
              <a:cs typeface="Wingdings" charset="0"/>
            </a:endParaRPr>
          </a:p>
          <a:p>
            <a:pPr eaLnBrk="1" hangingPunct="1">
              <a:buFont typeface="Wingdings 2" charset="0"/>
              <a:buNone/>
            </a:pPr>
            <a:r>
              <a:rPr lang="en-US" sz="3300" b="1" dirty="0">
                <a:effectLst>
                  <a:outerShdw blurRad="38100" dist="38100" dir="2700000" algn="tl">
                    <a:srgbClr val="DDDDDD"/>
                  </a:outerShdw>
                </a:effectLst>
                <a:latin typeface="Book Antiqua" charset="0"/>
                <a:ea typeface="ＭＳ Ｐゴシック" charset="0"/>
                <a:cs typeface="Wingdings" charset="0"/>
              </a:rPr>
              <a:t>		+ cortisol + </a:t>
            </a:r>
            <a:r>
              <a:rPr lang="en-US" sz="3300" b="1" dirty="0" err="1">
                <a:effectLst>
                  <a:outerShdw blurRad="38100" dist="38100" dir="2700000" algn="tl">
                    <a:srgbClr val="DDDDDD"/>
                  </a:outerShdw>
                </a:effectLst>
                <a:latin typeface="Book Antiqua" charset="0"/>
                <a:ea typeface="ＭＳ Ｐゴシック" charset="0"/>
                <a:cs typeface="Wingdings" charset="0"/>
              </a:rPr>
              <a:t>insuline</a:t>
            </a:r>
            <a:r>
              <a:rPr lang="en-US" sz="3300" b="1" dirty="0">
                <a:effectLst>
                  <a:outerShdw blurRad="38100" dist="38100" dir="2700000" algn="tl">
                    <a:srgbClr val="DDDDDD"/>
                  </a:outerShdw>
                </a:effectLst>
                <a:latin typeface="Book Antiqua" charset="0"/>
                <a:ea typeface="ＭＳ Ｐゴシック" charset="0"/>
                <a:cs typeface="Wingdings" charset="0"/>
              </a:rPr>
              <a:t> </a:t>
            </a:r>
          </a:p>
          <a:p>
            <a:pPr eaLnBrk="1" hangingPunct="1">
              <a:buFont typeface="Wingdings 2" charset="0"/>
              <a:buNone/>
            </a:pPr>
            <a:r>
              <a:rPr lang="en-US" sz="3300" b="1" dirty="0">
                <a:effectLst>
                  <a:outerShdw blurRad="38100" dist="38100" dir="2700000" algn="tl">
                    <a:srgbClr val="DDDDDD"/>
                  </a:outerShdw>
                </a:effectLst>
                <a:latin typeface="Book Antiqua" charset="0"/>
                <a:ea typeface="ＭＳ Ｐゴシック" charset="0"/>
                <a:cs typeface="Wingdings" charset="0"/>
              </a:rPr>
              <a:t> 				</a:t>
            </a:r>
            <a:r>
              <a:rPr lang="en-US" sz="3300" b="1" dirty="0" err="1">
                <a:effectLst>
                  <a:outerShdw blurRad="38100" dist="38100" dir="2700000" algn="tl">
                    <a:srgbClr val="DDDDDD"/>
                  </a:outerShdw>
                </a:effectLst>
                <a:latin typeface="Book Antiqua" charset="0"/>
                <a:ea typeface="ＭＳ Ｐゴシック" charset="0"/>
                <a:cs typeface="Wingdings" charset="0"/>
              </a:rPr>
              <a:t>dans</a:t>
            </a:r>
            <a:r>
              <a:rPr lang="en-US" sz="3300" b="1" dirty="0">
                <a:effectLst>
                  <a:outerShdw blurRad="38100" dist="38100" dir="2700000" algn="tl">
                    <a:srgbClr val="DDDDDD"/>
                  </a:outerShdw>
                </a:effectLst>
                <a:latin typeface="Book Antiqua" charset="0"/>
                <a:ea typeface="ＭＳ Ｐゴシック" charset="0"/>
                <a:cs typeface="Wingdings" charset="0"/>
              </a:rPr>
              <a:t> le sang</a:t>
            </a:r>
          </a:p>
          <a:p>
            <a:pPr eaLnBrk="1" hangingPunct="1">
              <a:buFont typeface="Wingdings 2" charset="0"/>
              <a:buNone/>
            </a:pPr>
            <a:endParaRPr lang="en-US" sz="3300" b="1" dirty="0">
              <a:effectLst>
                <a:outerShdw blurRad="38100" dist="38100" dir="2700000" algn="tl">
                  <a:srgbClr val="DDDDDD"/>
                </a:outerShdw>
              </a:effectLst>
              <a:latin typeface="Book Antiqua" charset="0"/>
              <a:ea typeface="ＭＳ Ｐゴシック" charset="0"/>
              <a:cs typeface="ＭＳ Ｐゴシック" charset="0"/>
            </a:endParaRPr>
          </a:p>
        </p:txBody>
      </p:sp>
      <p:sp>
        <p:nvSpPr>
          <p:cNvPr id="22543" name="WordArt 15"/>
          <p:cNvSpPr>
            <a:spLocks noChangeArrowheads="1" noChangeShapeType="1" noTextEdit="1"/>
          </p:cNvSpPr>
          <p:nvPr/>
        </p:nvSpPr>
        <p:spPr bwMode="auto">
          <a:xfrm>
            <a:off x="1905000" y="1371600"/>
            <a:ext cx="2133600" cy="1181100"/>
          </a:xfrm>
          <a:prstGeom prst="rect">
            <a:avLst/>
          </a:prstGeom>
        </p:spPr>
        <p:txBody>
          <a:bodyPr wrap="none" fromWordArt="1">
            <a:prstTxWarp prst="textPlain">
              <a:avLst>
                <a:gd name="adj" fmla="val 50000"/>
              </a:avLst>
            </a:prstTxWarp>
          </a:bodyPr>
          <a:lstStyle/>
          <a:p>
            <a:pPr algn="ctr"/>
            <a:r>
              <a:rPr lang="fr-FR"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Phase 3</a:t>
            </a:r>
          </a:p>
        </p:txBody>
      </p:sp>
    </p:spTree>
    <p:extLst>
      <p:ext uri="{BB962C8B-B14F-4D97-AF65-F5344CB8AC3E}">
        <p14:creationId xmlns:p14="http://schemas.microsoft.com/office/powerpoint/2010/main" val="181654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2543"/>
                                        </p:tgtEl>
                                        <p:attrNameLst>
                                          <p:attrName>style.visibility</p:attrName>
                                        </p:attrNameLst>
                                      </p:cBhvr>
                                      <p:to>
                                        <p:strVal val="visible"/>
                                      </p:to>
                                    </p:set>
                                    <p:anim calcmode="lin" valueType="num">
                                      <p:cBhvr>
                                        <p:cTn id="11" dur="500" fill="hold"/>
                                        <p:tgtEl>
                                          <p:spTgt spid="22543"/>
                                        </p:tgtEl>
                                        <p:attrNameLst>
                                          <p:attrName>ppt_w</p:attrName>
                                        </p:attrNameLst>
                                      </p:cBhvr>
                                      <p:tavLst>
                                        <p:tav tm="0">
                                          <p:val>
                                            <p:fltVal val="0"/>
                                          </p:val>
                                        </p:tav>
                                        <p:tav tm="100000">
                                          <p:val>
                                            <p:strVal val="#ppt_w"/>
                                          </p:val>
                                        </p:tav>
                                      </p:tavLst>
                                    </p:anim>
                                    <p:anim calcmode="lin" valueType="num">
                                      <p:cBhvr>
                                        <p:cTn id="12" dur="500" fill="hold"/>
                                        <p:tgtEl>
                                          <p:spTgt spid="22543"/>
                                        </p:tgtEl>
                                        <p:attrNameLst>
                                          <p:attrName>ppt_h</p:attrName>
                                        </p:attrNameLst>
                                      </p:cBhvr>
                                      <p:tavLst>
                                        <p:tav tm="0">
                                          <p:val>
                                            <p:fltVal val="0"/>
                                          </p:val>
                                        </p:tav>
                                        <p:tav tm="100000">
                                          <p:val>
                                            <p:strVal val="#ppt_h"/>
                                          </p:val>
                                        </p:tav>
                                      </p:tavLst>
                                    </p:anim>
                                    <p:anim calcmode="lin" valueType="num">
                                      <p:cBhvr>
                                        <p:cTn id="13" dur="500" fill="hold"/>
                                        <p:tgtEl>
                                          <p:spTgt spid="22543"/>
                                        </p:tgtEl>
                                        <p:attrNameLst>
                                          <p:attrName>ppt_x</p:attrName>
                                        </p:attrNameLst>
                                      </p:cBhvr>
                                      <p:tavLst>
                                        <p:tav tm="0">
                                          <p:val>
                                            <p:fltVal val="0.5"/>
                                          </p:val>
                                        </p:tav>
                                        <p:tav tm="100000">
                                          <p:val>
                                            <p:strVal val="#ppt_x"/>
                                          </p:val>
                                        </p:tav>
                                      </p:tavLst>
                                    </p:anim>
                                    <p:anim calcmode="lin" valueType="num">
                                      <p:cBhvr>
                                        <p:cTn id="14" dur="500" fill="hold"/>
                                        <p:tgtEl>
                                          <p:spTgt spid="22543"/>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4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4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4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4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build="p" autoUpdateAnimBg="0"/>
      <p:bldP spid="225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278297"/>
            <a:ext cx="9995452" cy="1689652"/>
          </a:xfrm>
        </p:spPr>
        <p:txBody>
          <a:bodyPr>
            <a:noAutofit/>
          </a:bodyPr>
          <a:lstStyle/>
          <a:p>
            <a:r>
              <a:rPr lang="fr-FR" sz="4000" b="1" dirty="0">
                <a:solidFill>
                  <a:srgbClr val="FF0000"/>
                </a:solidFill>
              </a:rPr>
              <a:t>Le stress réduit les connections des neurones dans le cerveau sous l’effet du cortisol</a:t>
            </a:r>
          </a:p>
        </p:txBody>
      </p:sp>
      <p:pic>
        <p:nvPicPr>
          <p:cNvPr id="6" name="Espace réservé du contenu 5" descr="RSB13_shrunk_brain.jpg"/>
          <p:cNvPicPr>
            <a:picLocks noGrp="1" noChangeAspect="1"/>
          </p:cNvPicPr>
          <p:nvPr>
            <p:ph idx="1"/>
          </p:nvPr>
        </p:nvPicPr>
        <p:blipFill>
          <a:blip r:embed="rId2">
            <a:extLst>
              <a:ext uri="{28A0092B-C50C-407E-A947-70E740481C1C}">
                <a14:useLocalDpi xmlns:a14="http://schemas.microsoft.com/office/drawing/2010/main" val="0"/>
              </a:ext>
            </a:extLst>
          </a:blip>
          <a:srcRect l="4979" r="4979"/>
          <a:stretch>
            <a:fillRect/>
          </a:stretch>
        </p:blipFill>
        <p:spPr/>
      </p:pic>
    </p:spTree>
    <p:extLst>
      <p:ext uri="{BB962C8B-B14F-4D97-AF65-F5344CB8AC3E}">
        <p14:creationId xmlns:p14="http://schemas.microsoft.com/office/powerpoint/2010/main" val="324604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3401" y="79375"/>
            <a:ext cx="8664575" cy="1417638"/>
          </a:xfrm>
        </p:spPr>
        <p:txBody>
          <a:bodyPr/>
          <a:lstStyle/>
          <a:p>
            <a:pPr>
              <a:defRPr/>
            </a:pPr>
            <a:r>
              <a:rPr lang="fr-FR" sz="6000" b="1" dirty="0"/>
              <a:t>Du stress à la maladie</a:t>
            </a:r>
          </a:p>
        </p:txBody>
      </p:sp>
      <p:sp>
        <p:nvSpPr>
          <p:cNvPr id="3" name="Espace réservé du contenu 2"/>
          <p:cNvSpPr>
            <a:spLocks noGrp="1"/>
          </p:cNvSpPr>
          <p:nvPr>
            <p:ph idx="1"/>
          </p:nvPr>
        </p:nvSpPr>
        <p:spPr>
          <a:xfrm>
            <a:off x="1803401" y="1754188"/>
            <a:ext cx="8664575" cy="5103812"/>
          </a:xfrm>
        </p:spPr>
        <p:txBody>
          <a:bodyPr/>
          <a:lstStyle/>
          <a:p>
            <a:pPr>
              <a:buFont typeface="Wingdings 2" charset="0"/>
              <a:buNone/>
              <a:defRPr/>
            </a:pPr>
            <a:endParaRPr lang="fr-FR" dirty="0"/>
          </a:p>
        </p:txBody>
      </p:sp>
      <p:sp>
        <p:nvSpPr>
          <p:cNvPr id="4" name="Ellipse 3"/>
          <p:cNvSpPr/>
          <p:nvPr/>
        </p:nvSpPr>
        <p:spPr>
          <a:xfrm>
            <a:off x="1962588" y="1754184"/>
            <a:ext cx="3341324" cy="135599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rgbClr val="000000"/>
                </a:solidFill>
              </a:rPr>
              <a:t>ADRENALINE</a:t>
            </a:r>
          </a:p>
        </p:txBody>
      </p:sp>
      <p:sp>
        <p:nvSpPr>
          <p:cNvPr id="5" name="Ellipse 4"/>
          <p:cNvSpPr/>
          <p:nvPr/>
        </p:nvSpPr>
        <p:spPr>
          <a:xfrm>
            <a:off x="1854967" y="3336183"/>
            <a:ext cx="2542594" cy="17111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rgbClr val="000000"/>
                </a:solidFill>
              </a:rPr>
              <a:t>CORTISOL</a:t>
            </a:r>
            <a:endParaRPr lang="fr-FR" b="1" dirty="0">
              <a:solidFill>
                <a:srgbClr val="000000"/>
              </a:solidFill>
            </a:endParaRPr>
          </a:p>
        </p:txBody>
      </p:sp>
      <p:sp>
        <p:nvSpPr>
          <p:cNvPr id="6" name="Ellipse 5"/>
          <p:cNvSpPr/>
          <p:nvPr/>
        </p:nvSpPr>
        <p:spPr>
          <a:xfrm>
            <a:off x="1854967" y="5241030"/>
            <a:ext cx="2389252" cy="161697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rgbClr val="000000"/>
                </a:solidFill>
              </a:rPr>
              <a:t>INSULINE</a:t>
            </a:r>
          </a:p>
        </p:txBody>
      </p:sp>
      <p:sp>
        <p:nvSpPr>
          <p:cNvPr id="7" name="Flèche vers la droite 6"/>
          <p:cNvSpPr/>
          <p:nvPr/>
        </p:nvSpPr>
        <p:spPr>
          <a:xfrm>
            <a:off x="4731192" y="3271609"/>
            <a:ext cx="2507640" cy="1969421"/>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p>
        </p:txBody>
      </p:sp>
      <p:sp>
        <p:nvSpPr>
          <p:cNvPr id="9" name="Rectangle 8"/>
          <p:cNvSpPr/>
          <p:nvPr/>
        </p:nvSpPr>
        <p:spPr>
          <a:xfrm>
            <a:off x="7172010" y="3321384"/>
            <a:ext cx="3228717" cy="196942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fr-FR" sz="2400" b="1" dirty="0">
                <a:solidFill>
                  <a:srgbClr val="FF0000"/>
                </a:solidFill>
              </a:rPr>
              <a:t>MALADIES</a:t>
            </a:r>
          </a:p>
        </p:txBody>
      </p:sp>
    </p:spTree>
    <p:extLst>
      <p:ext uri="{BB962C8B-B14F-4D97-AF65-F5344CB8AC3E}">
        <p14:creationId xmlns:p14="http://schemas.microsoft.com/office/powerpoint/2010/main" val="108327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172788" y="2165124"/>
            <a:ext cx="9030789" cy="1655762"/>
          </a:xfrm>
        </p:spPr>
        <p:txBody>
          <a:bodyPr>
            <a:noAutofit/>
          </a:bodyPr>
          <a:lstStyle/>
          <a:p>
            <a:pPr algn="l"/>
            <a:r>
              <a:rPr lang="fr-FR" sz="4400" dirty="0">
                <a:latin typeface="Arial" panose="020B0604020202020204" pitchFamily="34" charset="0"/>
                <a:cs typeface="Arial" panose="020B0604020202020204" pitchFamily="34" charset="0"/>
              </a:rPr>
              <a:t>Comment puis-je donc suivre les instructions du sage Salomon pour garder mon cerveau ?</a:t>
            </a:r>
            <a:endParaRPr lang="es-ES_tradnl" sz="4400"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Tree>
    <p:extLst>
      <p:ext uri="{BB962C8B-B14F-4D97-AF65-F5344CB8AC3E}">
        <p14:creationId xmlns:p14="http://schemas.microsoft.com/office/powerpoint/2010/main" val="93244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
        <p:nvSpPr>
          <p:cNvPr id="7" name="Subtitle 2">
            <a:extLst>
              <a:ext uri="{FF2B5EF4-FFF2-40B4-BE49-F238E27FC236}">
                <a16:creationId xmlns:a16="http://schemas.microsoft.com/office/drawing/2014/main" id="{CD1883FE-55B8-41C8-996D-BFD4C9B4872B}"/>
              </a:ext>
            </a:extLst>
          </p:cNvPr>
          <p:cNvSpPr>
            <a:spLocks noGrp="1"/>
          </p:cNvSpPr>
          <p:nvPr>
            <p:ph type="subTitle" idx="1"/>
            <p:custDataLst>
              <p:tags r:id="rId2"/>
            </p:custDataLst>
          </p:nvPr>
        </p:nvSpPr>
        <p:spPr>
          <a:xfrm>
            <a:off x="1429717" y="890091"/>
            <a:ext cx="9424005" cy="4002657"/>
          </a:xfrm>
        </p:spPr>
        <p:txBody>
          <a:bodyPr>
            <a:noAutofit/>
          </a:bodyPr>
          <a:lstStyle/>
          <a:p>
            <a:pPr algn="l"/>
            <a:endParaRPr lang="es-ES_tradnl" sz="4400" dirty="0">
              <a:latin typeface="Arial" panose="020B0604020202020204" pitchFamily="34" charset="0"/>
              <a:cs typeface="Arial" panose="020B0604020202020204" pitchFamily="34" charset="0"/>
            </a:endParaRPr>
          </a:p>
          <a:p>
            <a:pPr algn="l"/>
            <a:r>
              <a:rPr lang="fr-FR" sz="4400" dirty="0">
                <a:latin typeface="Arial" panose="020B0604020202020204" pitchFamily="34" charset="0"/>
                <a:cs typeface="Arial" panose="020B0604020202020204" pitchFamily="34" charset="0"/>
              </a:rPr>
              <a:t>J’ai toujours admiré la façon dont l’Afrique du Sud a rendu célèbres ses 5 grands animaux, ceux-ci étant les plus puissants et les plus précieux de sa faune.</a:t>
            </a:r>
            <a:endParaRPr lang="es-ES_tradnl"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62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custDataLst>
              <p:tags r:id="rId1"/>
            </p:custDataLst>
          </p:nvPr>
        </p:nvSpPr>
        <p:spPr>
          <a:xfrm>
            <a:off x="1330295" y="4584406"/>
            <a:ext cx="9144000" cy="1655762"/>
          </a:xfrm>
        </p:spPr>
        <p:txBody>
          <a:bodyPr>
            <a:normAutofit/>
          </a:bodyPr>
          <a:lstStyle/>
          <a:p>
            <a:r>
              <a:rPr lang="fr-FR" sz="2800" dirty="0">
                <a:latin typeface="Arial" panose="020B0604020202020204" pitchFamily="34" charset="0"/>
                <a:cs typeface="Arial" panose="020B0604020202020204" pitchFamily="34" charset="0"/>
              </a:rPr>
              <a:t>Les cinq grands (SA big 5) </a:t>
            </a:r>
          </a:p>
          <a:p>
            <a:r>
              <a:rPr lang="fr-FR" sz="2800" dirty="0">
                <a:latin typeface="Arial" panose="020B0604020202020204" pitchFamily="34" charset="0"/>
                <a:cs typeface="Arial" panose="020B0604020202020204" pitchFamily="34" charset="0"/>
              </a:rPr>
              <a:t>d’Afrique du Sud</a:t>
            </a:r>
            <a:endParaRPr lang="es-ES_tradnl" dirty="0">
              <a:latin typeface="Arial" panose="020B0604020202020204" pitchFamily="34" charset="0"/>
              <a:cs typeface="Arial" panose="020B0604020202020204" pitchFamily="34" charset="0"/>
            </a:endParaRPr>
          </a:p>
        </p:txBody>
      </p:sp>
      <p:pic>
        <p:nvPicPr>
          <p:cNvPr id="1028" name="Picture 4" descr="Image result for the big five african animal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330295" y="726123"/>
            <a:ext cx="9337705" cy="3299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91888" y="5244887"/>
            <a:ext cx="2076813" cy="1713738"/>
          </a:xfrm>
          <a:prstGeom prst="rect">
            <a:avLst/>
          </a:prstGeom>
        </p:spPr>
      </p:pic>
    </p:spTree>
    <p:extLst>
      <p:ext uri="{BB962C8B-B14F-4D97-AF65-F5344CB8AC3E}">
        <p14:creationId xmlns:p14="http://schemas.microsoft.com/office/powerpoint/2010/main" val="235998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415800" y="381204"/>
            <a:ext cx="9144000" cy="3155626"/>
          </a:xfrm>
        </p:spPr>
        <p:txBody>
          <a:bodyPr>
            <a:normAutofit/>
          </a:bodyPr>
          <a:lstStyle/>
          <a:p>
            <a:r>
              <a:rPr lang="fr-FR" dirty="0">
                <a:latin typeface="Arial" panose="020B0604020202020204" pitchFamily="34" charset="0"/>
                <a:cs typeface="Arial" panose="020B0604020202020204" pitchFamily="34" charset="0"/>
              </a:rPr>
              <a:t>De même, notre cerveau a ses 5 grands </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big</a:t>
            </a:r>
            <a:r>
              <a:rPr lang="es-ES_tradnl" dirty="0">
                <a:latin typeface="Arial" panose="020B0604020202020204" pitchFamily="34" charset="0"/>
                <a:cs typeface="Arial" panose="020B0604020202020204" pitchFamily="34" charset="0"/>
              </a:rPr>
              <a:t> 5</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4436564" y="3852759"/>
            <a:ext cx="3102472" cy="2689311"/>
          </a:xfrm>
          <a:prstGeom prst="rect">
            <a:avLst/>
          </a:prstGeom>
        </p:spPr>
      </p:pic>
      <p:pic>
        <p:nvPicPr>
          <p:cNvPr id="5" name="Picture 4">
            <a:extLst>
              <a:ext uri="{FF2B5EF4-FFF2-40B4-BE49-F238E27FC236}">
                <a16:creationId xmlns:a16="http://schemas.microsoft.com/office/drawing/2014/main" id="{4B813913-CAC2-4285-84D1-F253C163D0A7}"/>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91888" y="5244887"/>
            <a:ext cx="2076813" cy="1713738"/>
          </a:xfrm>
          <a:prstGeom prst="rect">
            <a:avLst/>
          </a:prstGeom>
        </p:spPr>
      </p:pic>
    </p:spTree>
    <p:extLst>
      <p:ext uri="{BB962C8B-B14F-4D97-AF65-F5344CB8AC3E}">
        <p14:creationId xmlns:p14="http://schemas.microsoft.com/office/powerpoint/2010/main" val="334315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360722"/>
            <a:ext cx="9144000" cy="902440"/>
          </a:xfrm>
        </p:spPr>
        <p:txBody>
          <a:bodyPr>
            <a:normAutofit fontScale="90000"/>
          </a:bodyPr>
          <a:lstStyle/>
          <a:p>
            <a:r>
              <a:rPr lang="es-ES_tradnl" dirty="0">
                <a:latin typeface="Arial" panose="020B0604020202020204" pitchFamily="34" charset="0"/>
                <a:cs typeface="Arial" panose="020B0604020202020204" pitchFamily="34" charset="0"/>
              </a:rPr>
              <a:t>Les 5 </a:t>
            </a:r>
            <a:r>
              <a:rPr lang="es-ES_tradnl" dirty="0" err="1">
                <a:latin typeface="Arial" panose="020B0604020202020204" pitchFamily="34" charset="0"/>
                <a:cs typeface="Arial" panose="020B0604020202020204" pitchFamily="34" charset="0"/>
              </a:rPr>
              <a:t>grands</a:t>
            </a:r>
            <a:r>
              <a:rPr lang="es-ES_tradnl" dirty="0">
                <a:latin typeface="Arial" panose="020B0604020202020204" pitchFamily="34" charset="0"/>
                <a:cs typeface="Arial" panose="020B0604020202020204" pitchFamily="34" charset="0"/>
              </a:rPr>
              <a:t> - (</a:t>
            </a:r>
            <a:r>
              <a:rPr lang="es-ES_tradnl" dirty="0" err="1">
                <a:latin typeface="Arial" panose="020B0604020202020204" pitchFamily="34" charset="0"/>
                <a:cs typeface="Arial" panose="020B0604020202020204" pitchFamily="34" charset="0"/>
              </a:rPr>
              <a:t>The</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big</a:t>
            </a:r>
            <a:r>
              <a:rPr lang="es-ES_tradnl" dirty="0">
                <a:latin typeface="Arial" panose="020B0604020202020204" pitchFamily="34" charset="0"/>
                <a:cs typeface="Arial" panose="020B0604020202020204" pitchFamily="34" charset="0"/>
              </a:rPr>
              <a:t> 5)</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269035" y="4437481"/>
            <a:ext cx="3102472" cy="2689311"/>
          </a:xfrm>
          <a:prstGeom prst="rect">
            <a:avLst/>
          </a:prstGeom>
        </p:spPr>
      </p:pic>
      <p:sp>
        <p:nvSpPr>
          <p:cNvPr id="10" name="TextBox 9"/>
          <p:cNvSpPr txBox="1"/>
          <p:nvPr>
            <p:custDataLst>
              <p:tags r:id="rId3"/>
            </p:custDataLst>
          </p:nvPr>
        </p:nvSpPr>
        <p:spPr>
          <a:xfrm>
            <a:off x="1820548" y="1877758"/>
            <a:ext cx="9950062" cy="3539430"/>
          </a:xfrm>
          <a:prstGeom prst="rect">
            <a:avLst/>
          </a:prstGeom>
          <a:noFill/>
        </p:spPr>
        <p:txBody>
          <a:bodyPr wrap="square" rtlCol="0">
            <a:spAutoFit/>
          </a:bodyPr>
          <a:lstStyle/>
          <a:p>
            <a:pPr marL="342900" indent="-342900">
              <a:buAutoNum type="arabicPeriod"/>
            </a:pPr>
            <a:r>
              <a:rPr lang="fr-WINDIES" sz="3600" b="1" dirty="0">
                <a:latin typeface="Arial" panose="020B0604020202020204" pitchFamily="34" charset="0"/>
                <a:cs typeface="Arial" panose="020B0604020202020204" pitchFamily="34" charset="0"/>
              </a:rPr>
              <a:t> </a:t>
            </a:r>
            <a:r>
              <a:rPr lang="fr-FR" sz="3600" b="1" dirty="0">
                <a:latin typeface="Arial" panose="020B0604020202020204" pitchFamily="34" charset="0"/>
                <a:cs typeface="Arial" panose="020B0604020202020204" pitchFamily="34" charset="0"/>
              </a:rPr>
              <a:t>Une amitié étroite avec Dieu</a:t>
            </a:r>
            <a:endParaRPr lang="fr-WINDIES" sz="3600" b="1" dirty="0">
              <a:latin typeface="Arial" panose="020B0604020202020204" pitchFamily="34" charset="0"/>
              <a:cs typeface="Arial" panose="020B0604020202020204" pitchFamily="34" charset="0"/>
            </a:endParaRPr>
          </a:p>
          <a:p>
            <a:endParaRPr lang="fr-WINDIES" sz="28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Proverbes 3:1-2 La Bible du Semeur (BDS)</a:t>
            </a:r>
          </a:p>
          <a:p>
            <a:r>
              <a:rPr lang="fr-WINDIES" sz="2400" dirty="0">
                <a:latin typeface="Arial" panose="020B0604020202020204" pitchFamily="34" charset="0"/>
                <a:cs typeface="Arial" panose="020B0604020202020204" pitchFamily="34" charset="0"/>
              </a:rPr>
              <a:t>	</a:t>
            </a:r>
          </a:p>
          <a:p>
            <a:pPr marL="900113"/>
            <a:r>
              <a:rPr lang="fr-FR" sz="2800" dirty="0">
                <a:latin typeface="Arial" panose="020B0604020202020204" pitchFamily="34" charset="0"/>
                <a:cs typeface="Arial" panose="020B0604020202020204" pitchFamily="34" charset="0"/>
              </a:rPr>
              <a:t>Mon fils, n’oublie pas l’éducation que je t’ai donnée</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et que </a:t>
            </a:r>
            <a:r>
              <a:rPr lang="fr-FR" sz="2800" b="1" u="sng" dirty="0">
                <a:latin typeface="Arial" panose="020B0604020202020204" pitchFamily="34" charset="0"/>
                <a:cs typeface="Arial" panose="020B0604020202020204" pitchFamily="34" charset="0"/>
              </a:rPr>
              <a:t>ton cœur </a:t>
            </a:r>
            <a:r>
              <a:rPr lang="fr-FR" sz="2800" dirty="0">
                <a:latin typeface="Arial" panose="020B0604020202020204" pitchFamily="34" charset="0"/>
                <a:cs typeface="Arial" panose="020B0604020202020204" pitchFamily="34" charset="0"/>
              </a:rPr>
              <a:t>retienne mes préceptes,</a:t>
            </a:r>
            <a:br>
              <a:rPr lang="fr-FR" sz="2800" dirty="0">
                <a:latin typeface="Arial" panose="020B0604020202020204" pitchFamily="34" charset="0"/>
                <a:cs typeface="Arial" panose="020B0604020202020204" pitchFamily="34" charset="0"/>
              </a:rPr>
            </a:br>
            <a:r>
              <a:rPr lang="fr-FR" sz="2800" b="1" baseline="30000" dirty="0">
                <a:latin typeface="Arial" panose="020B0604020202020204" pitchFamily="34" charset="0"/>
                <a:cs typeface="Arial" panose="020B0604020202020204" pitchFamily="34" charset="0"/>
              </a:rPr>
              <a:t>2 </a:t>
            </a:r>
            <a:r>
              <a:rPr lang="fr-FR" sz="2800" dirty="0">
                <a:latin typeface="Arial" panose="020B0604020202020204" pitchFamily="34" charset="0"/>
                <a:cs typeface="Arial" panose="020B0604020202020204" pitchFamily="34" charset="0"/>
              </a:rPr>
              <a:t>car ils rallongeront tes jours et ajouteront des années à la durée de ta vie et t’assureront le bonheur.</a:t>
            </a:r>
            <a:endParaRPr lang="fr-WINDI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53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Text Box 2"/>
          <p:cNvSpPr txBox="1">
            <a:spLocks noChangeArrowheads="1"/>
          </p:cNvSpPr>
          <p:nvPr/>
        </p:nvSpPr>
        <p:spPr bwMode="auto">
          <a:xfrm>
            <a:off x="2609850" y="1752601"/>
            <a:ext cx="7589838" cy="4505325"/>
          </a:xfrm>
          <a:prstGeom prst="rect">
            <a:avLst/>
          </a:prstGeom>
          <a:noFill/>
          <a:ln w="36000">
            <a:noFill/>
            <a:miter lim="800000"/>
            <a:headEnd/>
            <a:tailEnd/>
          </a:ln>
          <a:effectLst>
            <a:outerShdw blurRad="63500" dist="46662" dir="2115817" algn="ctr" rotWithShape="0">
              <a:srgbClr val="000000">
                <a:alpha val="74998"/>
              </a:srgbClr>
            </a:outerShdw>
          </a:effectLst>
        </p:spPr>
        <p:txBody>
          <a:bodyPr lIns="36000" tIns="36000" rIns="36000" bIns="36000">
            <a:spAutoFit/>
          </a:bodyPr>
          <a:lstStyle/>
          <a:p>
            <a:pPr algn="ctr">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latin typeface="Humanst521 XBdCn BT" pitchFamily="34" charset="0"/>
                <a:ea typeface="Humanst521 XBdCn BT" pitchFamily="34" charset="0"/>
                <a:cs typeface="Humanst521 XBdCn BT" pitchFamily="34" charset="0"/>
              </a:rPr>
              <a:t>La </a:t>
            </a:r>
            <a:r>
              <a:rPr lang="en-GB" sz="7200" b="1" dirty="0" err="1">
                <a:latin typeface="Humanst521 XBdCn BT" pitchFamily="34" charset="0"/>
                <a:ea typeface="Humanst521 XBdCn BT" pitchFamily="34" charset="0"/>
                <a:cs typeface="Humanst521 XBdCn BT" pitchFamily="34" charset="0"/>
              </a:rPr>
              <a:t>Confiance</a:t>
            </a:r>
            <a:endParaRPr lang="en-GB" sz="7200" b="1" dirty="0">
              <a:latin typeface="Humanst521 XBdCn BT" pitchFamily="34" charset="0"/>
              <a:ea typeface="Humanst521 XBdCn BT" pitchFamily="34" charset="0"/>
              <a:cs typeface="Humanst521 XBdCn BT" pitchFamily="34" charset="0"/>
            </a:endParaRPr>
          </a:p>
          <a:p>
            <a:pPr algn="ctr">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latin typeface="Humanst521 XBdCn BT" pitchFamily="34" charset="0"/>
                <a:ea typeface="Humanst521 XBdCn BT" pitchFamily="34" charset="0"/>
                <a:cs typeface="Humanst521 XBdCn BT" pitchFamily="34" charset="0"/>
              </a:rPr>
              <a:t>En DIEU </a:t>
            </a:r>
          </a:p>
          <a:p>
            <a:pPr algn="ctr">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err="1">
                <a:latin typeface="Humanst521 XBdCn BT" pitchFamily="34" charset="0"/>
                <a:ea typeface="Humanst521 XBdCn BT" pitchFamily="34" charset="0"/>
                <a:cs typeface="Humanst521 XBdCn BT" pitchFamily="34" charset="0"/>
              </a:rPr>
              <a:t>Véritable</a:t>
            </a:r>
            <a:r>
              <a:rPr lang="en-GB" sz="7200" b="1" dirty="0">
                <a:latin typeface="Humanst521 XBdCn BT" pitchFamily="34" charset="0"/>
                <a:ea typeface="Humanst521 XBdCn BT" pitchFamily="34" charset="0"/>
                <a:cs typeface="Humanst521 XBdCn BT" pitchFamily="34" charset="0"/>
              </a:rPr>
              <a:t> Source </a:t>
            </a:r>
            <a:r>
              <a:rPr lang="en-GB" sz="7200" b="1" dirty="0" err="1">
                <a:latin typeface="Humanst521 XBdCn BT" pitchFamily="34" charset="0"/>
                <a:ea typeface="Humanst521 XBdCn BT" pitchFamily="34" charset="0"/>
                <a:cs typeface="Humanst521 XBdCn BT" pitchFamily="34" charset="0"/>
              </a:rPr>
              <a:t>d’Apaisement</a:t>
            </a:r>
            <a:r>
              <a:rPr lang="en-GB" sz="7200" b="1" dirty="0">
                <a:latin typeface="Humanst521 XBdCn BT" pitchFamily="34" charset="0"/>
                <a:ea typeface="Humanst521 XBdCn BT" pitchFamily="34" charset="0"/>
                <a:cs typeface="Humanst521 XBdCn BT" pitchFamily="34" charset="0"/>
              </a:rPr>
              <a:t> </a:t>
            </a:r>
          </a:p>
        </p:txBody>
      </p:sp>
    </p:spTree>
    <p:extLst>
      <p:ext uri="{BB962C8B-B14F-4D97-AF65-F5344CB8AC3E}">
        <p14:creationId xmlns:p14="http://schemas.microsoft.com/office/powerpoint/2010/main" val="1310234207"/>
      </p:ext>
    </p:extLst>
  </p:cSld>
  <p:clrMapOvr>
    <a:masterClrMapping/>
  </p:clrMapOvr>
  <p:transition spd="med">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109379" y="4326170"/>
            <a:ext cx="3102472" cy="2689311"/>
          </a:xfrm>
          <a:prstGeom prst="rect">
            <a:avLst/>
          </a:prstGeom>
        </p:spPr>
      </p:pic>
      <p:sp>
        <p:nvSpPr>
          <p:cNvPr id="10" name="TextBox 9"/>
          <p:cNvSpPr txBox="1"/>
          <p:nvPr>
            <p:custDataLst>
              <p:tags r:id="rId2"/>
            </p:custDataLst>
          </p:nvPr>
        </p:nvSpPr>
        <p:spPr>
          <a:xfrm>
            <a:off x="2133601" y="2662698"/>
            <a:ext cx="7729928" cy="2246769"/>
          </a:xfrm>
          <a:prstGeom prst="rect">
            <a:avLst/>
          </a:prstGeom>
          <a:noFill/>
        </p:spPr>
        <p:txBody>
          <a:bodyPr wrap="square" rtlCol="0">
            <a:spAutoFit/>
          </a:bodyPr>
          <a:lstStyle/>
          <a:p>
            <a:r>
              <a:rPr lang="es-ES" sz="2800"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 Psaumes 37:5  (LSG)</a:t>
            </a:r>
          </a:p>
          <a:p>
            <a:endParaRPr lang="fr-FR" sz="2800" dirty="0">
              <a:latin typeface="Arial" panose="020B0604020202020204" pitchFamily="34" charset="0"/>
              <a:cs typeface="Arial" panose="020B0604020202020204" pitchFamily="34" charset="0"/>
            </a:endParaRPr>
          </a:p>
          <a:p>
            <a:pPr marL="1258888"/>
            <a:r>
              <a:rPr lang="fr-FR" sz="2800" b="1" baseline="30000" dirty="0">
                <a:latin typeface="Arial" panose="020B0604020202020204" pitchFamily="34" charset="0"/>
                <a:cs typeface="Arial" panose="020B0604020202020204" pitchFamily="34" charset="0"/>
              </a:rPr>
              <a:t>5 </a:t>
            </a:r>
            <a:r>
              <a:rPr lang="fr-FR" sz="2800" dirty="0">
                <a:latin typeface="Arial" panose="020B0604020202020204" pitchFamily="34" charset="0"/>
                <a:cs typeface="Arial" panose="020B0604020202020204" pitchFamily="34" charset="0"/>
              </a:rPr>
              <a:t>Recommande ton sort à l’Éternel, mets en lui ta confiance, et il agira.</a:t>
            </a:r>
          </a:p>
          <a:p>
            <a:endParaRPr lang="es-ES_tradnl" sz="2800" dirty="0">
              <a:latin typeface="Arial" panose="020B0604020202020204" pitchFamily="34" charset="0"/>
              <a:cs typeface="Arial" panose="020B0604020202020204" pitchFamily="34" charset="0"/>
            </a:endParaRPr>
          </a:p>
        </p:txBody>
      </p:sp>
      <p:sp>
        <p:nvSpPr>
          <p:cNvPr id="3" name="Rectangle 2"/>
          <p:cNvSpPr/>
          <p:nvPr>
            <p:custDataLst>
              <p:tags r:id="rId3"/>
            </p:custDataLst>
          </p:nvPr>
        </p:nvSpPr>
        <p:spPr>
          <a:xfrm>
            <a:off x="1441857" y="1032226"/>
            <a:ext cx="9505405" cy="1077218"/>
          </a:xfrm>
          <a:prstGeom prst="rect">
            <a:avLst/>
          </a:prstGeom>
        </p:spPr>
        <p:txBody>
          <a:bodyPr wrap="square">
            <a:spAutoFit/>
          </a:bodyPr>
          <a:lstStyle/>
          <a:p>
            <a:r>
              <a:rPr lang="fr-FR" sz="3200" dirty="0">
                <a:latin typeface="Arial" panose="020B0604020202020204" pitchFamily="34" charset="0"/>
                <a:cs typeface="Arial" panose="020B0604020202020204" pitchFamily="34" charset="0"/>
              </a:rPr>
              <a:t>Notre relation avec Dieu doit être aussi étroite que celle de l’enfant dans le ventre de la mère.</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99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custDataLst>
              <p:tags r:id="rId1"/>
            </p:custDataLst>
          </p:nvPr>
        </p:nvSpPr>
        <p:spPr>
          <a:xfrm>
            <a:off x="1889760" y="1971449"/>
            <a:ext cx="9144000" cy="2387600"/>
          </a:xfrm>
        </p:spPr>
        <p:txBody>
          <a:bodyPr>
            <a:normAutofit fontScale="90000"/>
          </a:bodyPr>
          <a:lstStyle/>
          <a:p>
            <a:r>
              <a:rPr lang="fr-FR" dirty="0"/>
              <a:t>Dans la Bible, le cœur se réfère à l’intellect, pas aux sentiments et aux émotions</a:t>
            </a:r>
            <a:endParaRPr lang="es-ES_tradnl" dirty="0"/>
          </a:p>
        </p:txBody>
      </p:sp>
      <p:sp>
        <p:nvSpPr>
          <p:cNvPr id="7" name="Subtitle 6"/>
          <p:cNvSpPr>
            <a:spLocks noGrp="1"/>
          </p:cNvSpPr>
          <p:nvPr>
            <p:ph type="subTitle" idx="1"/>
            <p:custDataLst>
              <p:tags r:id="rId2"/>
            </p:custDataLst>
          </p:nvPr>
        </p:nvSpPr>
        <p:spPr>
          <a:xfrm>
            <a:off x="3048000" y="5195707"/>
            <a:ext cx="9144000" cy="486636"/>
          </a:xfrm>
        </p:spPr>
        <p:txBody>
          <a:bodyPr/>
          <a:lstStyle/>
          <a:p>
            <a:r>
              <a:rPr lang="es-ES_tradnl" dirty="0"/>
              <a:t>Biblia de estudio de la Universidad de Andrews, p. 754 (2:2)</a:t>
            </a:r>
          </a:p>
        </p:txBody>
      </p:sp>
      <p:pic>
        <p:nvPicPr>
          <p:cNvPr id="5" name="Picture 4"/>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Tree>
    <p:extLst>
      <p:ext uri="{BB962C8B-B14F-4D97-AF65-F5344CB8AC3E}">
        <p14:creationId xmlns:p14="http://schemas.microsoft.com/office/powerpoint/2010/main" val="240170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828800" y="1549921"/>
            <a:ext cx="10077995" cy="4019415"/>
          </a:xfrm>
        </p:spPr>
        <p:txBody>
          <a:bodyPr>
            <a:noAutofit/>
          </a:bodyPr>
          <a:lstStyle/>
          <a:p>
            <a:pPr algn="l"/>
            <a:r>
              <a:rPr lang="es-ES" sz="4000" b="1" dirty="0">
                <a:latin typeface="Arial" panose="020B0604020202020204" pitchFamily="34" charset="0"/>
                <a:cs typeface="Arial" panose="020B0604020202020204" pitchFamily="34" charset="0"/>
              </a:rPr>
              <a:t>2. </a:t>
            </a:r>
            <a:r>
              <a:rPr lang="es-ES" sz="4000" b="1" dirty="0" err="1">
                <a:latin typeface="Arial" panose="020B0604020202020204" pitchFamily="34" charset="0"/>
                <a:cs typeface="Arial" panose="020B0604020202020204" pitchFamily="34" charset="0"/>
              </a:rPr>
              <a:t>L’exercice</a:t>
            </a:r>
            <a:br>
              <a:rPr lang="es-ES" sz="4000" b="1" dirty="0">
                <a:latin typeface="Arial" panose="020B0604020202020204" pitchFamily="34" charset="0"/>
                <a:cs typeface="Arial" panose="020B0604020202020204" pitchFamily="34" charset="0"/>
              </a:rPr>
            </a:br>
            <a:br>
              <a:rPr lang="es-ES" sz="3200" dirty="0">
                <a:latin typeface="Arial" panose="020B0604020202020204" pitchFamily="34" charset="0"/>
                <a:cs typeface="Arial" panose="020B0604020202020204" pitchFamily="34" charset="0"/>
              </a:rPr>
            </a:br>
            <a:r>
              <a:rPr lang="es-ES" sz="3200"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Bouger est bon pour le corps et le cerveau. L’exercice pompe le sang vers le cerveau, lui fournissant l’oxygène et les nutriments. Il stimule également la libération de protéines qui maintiennent les cellules du cerveau en bonne santé et aident à en développer de nouvelles.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Les recherches montrent que l’exercice peut faire croître les zones de votre cerveau qui contrôlent la pensée et la mémoire.</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2"/>
            </p:custDataLst>
          </p:nvPr>
        </p:nvPicPr>
        <p:blipFill>
          <a:blip r:embed="rId4">
            <a:extLst>
              <a:ext uri="{BEBA8EAE-BF5A-486C-A8C5-ECC9F3942E4B}">
                <a14:imgProps xmlns:a14="http://schemas.microsoft.com/office/drawing/2010/main">
                  <a14:imgLayer r:embed="rId5">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149238" y="4952460"/>
            <a:ext cx="2189275" cy="2166797"/>
          </a:xfrm>
          <a:prstGeom prst="rect">
            <a:avLst/>
          </a:prstGeom>
        </p:spPr>
      </p:pic>
    </p:spTree>
    <p:extLst>
      <p:ext uri="{BB962C8B-B14F-4D97-AF65-F5344CB8AC3E}">
        <p14:creationId xmlns:p14="http://schemas.microsoft.com/office/powerpoint/2010/main" val="45151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263766" y="771979"/>
            <a:ext cx="9343017" cy="3853580"/>
          </a:xfrm>
        </p:spPr>
        <p:txBody>
          <a:bodyPr>
            <a:noAutofit/>
          </a:bodyPr>
          <a:lstStyle/>
          <a:p>
            <a:pPr marL="571500" indent="-571500" algn="l">
              <a:buFont typeface="Wingdings" panose="05000000000000000000" pitchFamily="2" charset="2"/>
              <a:buChar char="Ø"/>
            </a:pPr>
            <a:r>
              <a:rPr lang="fr-FR" sz="3600" dirty="0">
                <a:latin typeface="Arial" panose="020B0604020202020204" pitchFamily="34" charset="0"/>
                <a:cs typeface="Arial" panose="020B0604020202020204" pitchFamily="34" charset="0"/>
              </a:rPr>
              <a:t>L’exercice physique régulier permet d’éviter l’atrophie (le rétrécissement) du cerveau, il vous aide à mieux réfléchir et à retenir ce que vous étudiez.</a:t>
            </a:r>
          </a:p>
          <a:p>
            <a:pPr marL="1169988" indent="-5715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Marchez, courez, faites du jogging, en prenant environ 10 minutes de soleil</a:t>
            </a:r>
          </a:p>
          <a:p>
            <a:pPr marL="1169988" indent="-5715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Jouez en plein air (sports)</a:t>
            </a:r>
          </a:p>
          <a:p>
            <a:pPr marL="1169988" indent="-5715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Nagez (sert à détendre les muscles)</a:t>
            </a:r>
          </a:p>
          <a:p>
            <a:pPr marL="1169988" indent="-5715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Faites de l’aérobic (en musique)</a:t>
            </a:r>
          </a:p>
        </p:txBody>
      </p:sp>
      <p:pic>
        <p:nvPicPr>
          <p:cNvPr id="7" name="Picture 6"/>
          <p:cNvPicPr>
            <a:picLocks noChangeAspect="1"/>
          </p:cNvPicPr>
          <p:nvPr>
            <p:custDataLst>
              <p:tags r:id="rId2"/>
            </p:custDataLst>
          </p:nvPr>
        </p:nvPicPr>
        <p:blipFill>
          <a:blip r:embed="rId4">
            <a:extLst>
              <a:ext uri="{BEBA8EAE-BF5A-486C-A8C5-ECC9F3942E4B}">
                <a14:imgProps xmlns:a14="http://schemas.microsoft.com/office/drawing/2010/main">
                  <a14:imgLayer r:embed="rId5">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171137" y="4436928"/>
            <a:ext cx="2660989" cy="2633668"/>
          </a:xfrm>
          <a:prstGeom prst="rect">
            <a:avLst/>
          </a:prstGeom>
        </p:spPr>
      </p:pic>
    </p:spTree>
    <p:extLst>
      <p:ext uri="{BB962C8B-B14F-4D97-AF65-F5344CB8AC3E}">
        <p14:creationId xmlns:p14="http://schemas.microsoft.com/office/powerpoint/2010/main" val="109494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Espace réservé du pied de page 4"/>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chemeClr val="bg1"/>
                </a:solidFill>
              </a:rPr>
              <a:t>© 1997 – 2004 LifeLong </a:t>
            </a:r>
            <a:r>
              <a:rPr lang="en-US" sz="1200">
                <a:solidFill>
                  <a:schemeClr val="bg1"/>
                </a:solidFill>
                <a:cs typeface="Times New Roman" charset="0"/>
              </a:rPr>
              <a:t>Health</a:t>
            </a:r>
            <a:endParaRPr lang="en-US" sz="1200" baseline="30000">
              <a:solidFill>
                <a:schemeClr val="bg1"/>
              </a:solidFill>
            </a:endParaRPr>
          </a:p>
        </p:txBody>
      </p:sp>
      <p:sp>
        <p:nvSpPr>
          <p:cNvPr id="72706" name="Espace réservé du numéro de diapositive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AF7DBED-CE26-CD41-85EE-0838FB265AAA}" type="slidenum">
              <a:rPr lang="en-US" sz="1200">
                <a:solidFill>
                  <a:schemeClr val="bg1"/>
                </a:solidFill>
              </a:rPr>
              <a:pPr eaLnBrk="1" hangingPunct="1"/>
              <a:t>22</a:t>
            </a:fld>
            <a:endParaRPr lang="en-US" sz="1200">
              <a:solidFill>
                <a:schemeClr val="bg1"/>
              </a:solidFill>
            </a:endParaRPr>
          </a:p>
        </p:txBody>
      </p:sp>
      <p:sp>
        <p:nvSpPr>
          <p:cNvPr id="48139" name="Rectangle 11"/>
          <p:cNvSpPr>
            <a:spLocks noGrp="1" noChangeArrowheads="1"/>
          </p:cNvSpPr>
          <p:nvPr>
            <p:ph type="title"/>
          </p:nvPr>
        </p:nvSpPr>
        <p:spPr>
          <a:xfrm>
            <a:off x="1408112" y="228600"/>
            <a:ext cx="9259888" cy="1143000"/>
          </a:xfrm>
        </p:spPr>
        <p:txBody>
          <a:bodyPr/>
          <a:lstStyle/>
          <a:p>
            <a:pPr eaLnBrk="1" hangingPunct="1">
              <a:defRPr/>
            </a:pPr>
            <a:r>
              <a:rPr lang="fr-FR" dirty="0"/>
              <a:t> </a:t>
            </a:r>
            <a:r>
              <a:rPr lang="fr-FR" b="1" dirty="0">
                <a:solidFill>
                  <a:srgbClr val="FF0000"/>
                </a:solidFill>
              </a:rPr>
              <a:t>Soyez Physiquement Actif</a:t>
            </a:r>
            <a:endParaRPr lang="en-US" b="1" dirty="0">
              <a:solidFill>
                <a:srgbClr val="FF0000"/>
              </a:solidFill>
            </a:endParaRPr>
          </a:p>
        </p:txBody>
      </p:sp>
      <p:sp>
        <p:nvSpPr>
          <p:cNvPr id="77830" name="Rectangle 12"/>
          <p:cNvSpPr>
            <a:spLocks noGrp="1" noChangeArrowheads="1"/>
          </p:cNvSpPr>
          <p:nvPr>
            <p:ph type="body" sz="half" idx="1"/>
          </p:nvPr>
        </p:nvSpPr>
        <p:spPr>
          <a:xfrm>
            <a:off x="1524000" y="1231901"/>
            <a:ext cx="7340600" cy="5489575"/>
          </a:xfrm>
        </p:spPr>
        <p:txBody>
          <a:bodyPr/>
          <a:lstStyle/>
          <a:p>
            <a:pPr eaLnBrk="1" hangingPunct="1"/>
            <a:r>
              <a:rPr lang="fr-FR"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L</a:t>
            </a:r>
            <a:r>
              <a:rPr lang="fr-FR"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’activité physique aide à soulager le stress en :</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Brûlant les émotions réprimées. </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Relaxant les muscles.</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Améliorant le sommeil.</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Produisant des endorphines, la méthode naturelle du corps pour se sentir bien.</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Vous détournant de vos problèmes.</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Améliorant votre humeur.</a:t>
            </a:r>
          </a:p>
          <a:p>
            <a:pPr lvl="1" eaLnBrk="1" hangingPunct="1">
              <a:lnSpc>
                <a:spcPct val="105000"/>
              </a:lnSpc>
            </a:pPr>
            <a:r>
              <a:rPr lang="fr-FR" dirty="0">
                <a:solidFill>
                  <a:srgbClr val="FF0000"/>
                </a:solidFill>
                <a:effectLst>
                  <a:outerShdw blurRad="38100" dist="38100" dir="2700000" algn="tl">
                    <a:srgbClr val="DDDDDD"/>
                  </a:outerShdw>
                </a:effectLst>
                <a:latin typeface="Book Antiqua" charset="0"/>
                <a:ea typeface="ＭＳ Ｐゴシック" charset="0"/>
              </a:rPr>
              <a:t>Améliorant votre résistance au stress.( à cause de l’énergie)</a:t>
            </a:r>
          </a:p>
        </p:txBody>
      </p:sp>
      <p:graphicFrame>
        <p:nvGraphicFramePr>
          <p:cNvPr id="72709" name="Object 2"/>
          <p:cNvGraphicFramePr>
            <a:graphicFrameLocks/>
          </p:cNvGraphicFramePr>
          <p:nvPr>
            <p:extLst>
              <p:ext uri="{D42A27DB-BD31-4B8C-83A1-F6EECF244321}">
                <p14:modId xmlns:p14="http://schemas.microsoft.com/office/powerpoint/2010/main" val="491505045"/>
              </p:ext>
            </p:extLst>
          </p:nvPr>
        </p:nvGraphicFramePr>
        <p:xfrm>
          <a:off x="8610600" y="1778000"/>
          <a:ext cx="4508500" cy="4076700"/>
        </p:xfrm>
        <a:graphic>
          <a:graphicData uri="http://schemas.openxmlformats.org/presentationml/2006/ole">
            <mc:AlternateContent xmlns:mc="http://schemas.openxmlformats.org/markup-compatibility/2006">
              <mc:Choice xmlns:v="urn:schemas-microsoft-com:vml" Requires="v">
                <p:oleObj spid="_x0000_s1028" name="Clip" r:id="rId4" imgW="1872867" imgH="4074038" progId="">
                  <p:embed/>
                </p:oleObj>
              </mc:Choice>
              <mc:Fallback>
                <p:oleObj name="Clip" r:id="rId4" imgW="1872867" imgH="4074038" progId="">
                  <p:embed/>
                  <p:pic>
                    <p:nvPicPr>
                      <p:cNvPr id="72709"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778000"/>
                        <a:ext cx="4508500" cy="407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4402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wipe(left)">
                                      <p:cBhvr>
                                        <p:cTn id="7"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564" r="2507" b="9983"/>
          <a:stretch/>
        </p:blipFill>
        <p:spPr>
          <a:xfrm>
            <a:off x="0" y="4684739"/>
            <a:ext cx="4493623" cy="2426282"/>
          </a:xfrm>
          <a:prstGeom prst="rect">
            <a:avLst/>
          </a:prstGeom>
        </p:spPr>
      </p:pic>
      <p:sp>
        <p:nvSpPr>
          <p:cNvPr id="2" name="Subtitle 1"/>
          <p:cNvSpPr>
            <a:spLocks noGrp="1"/>
          </p:cNvSpPr>
          <p:nvPr>
            <p:ph type="subTitle" idx="1"/>
            <p:custDataLst>
              <p:tags r:id="rId2"/>
            </p:custDataLst>
          </p:nvPr>
        </p:nvSpPr>
        <p:spPr>
          <a:xfrm>
            <a:off x="1276967" y="313209"/>
            <a:ext cx="9332976" cy="4371530"/>
          </a:xfrm>
        </p:spPr>
        <p:txBody>
          <a:bodyPr>
            <a:noAutofit/>
          </a:bodyPr>
          <a:lstStyle/>
          <a:p>
            <a:pPr algn="l"/>
            <a:r>
              <a:rPr lang="es-ES_tradnl" sz="3200" b="1" dirty="0">
                <a:latin typeface="Arial" panose="020B0604020202020204" pitchFamily="34" charset="0"/>
                <a:cs typeface="Arial" panose="020B0604020202020204" pitchFamily="34" charset="0"/>
              </a:rPr>
              <a:t>3. </a:t>
            </a:r>
            <a:r>
              <a:rPr lang="es-ES_tradnl" sz="3200" b="1" dirty="0" err="1">
                <a:latin typeface="Arial" panose="020B0604020202020204" pitchFamily="34" charset="0"/>
                <a:cs typeface="Arial" panose="020B0604020202020204" pitchFamily="34" charset="0"/>
              </a:rPr>
              <a:t>Hydratez</a:t>
            </a:r>
            <a:r>
              <a:rPr lang="es-ES_tradnl" sz="3200" b="1" dirty="0">
                <a:latin typeface="Arial" panose="020B0604020202020204" pitchFamily="34" charset="0"/>
                <a:cs typeface="Arial" panose="020B0604020202020204" pitchFamily="34" charset="0"/>
              </a:rPr>
              <a:t>-le</a:t>
            </a:r>
          </a:p>
          <a:p>
            <a:pPr marL="342900" indent="-342900" algn="l">
              <a:buFont typeface="Wingdings" panose="05000000000000000000" pitchFamily="2" charset="2"/>
              <a:buChar char="Ø"/>
            </a:pPr>
            <a:r>
              <a:rPr lang="fr-FR" altLang="en-US" dirty="0">
                <a:latin typeface="Arial" panose="020B0604020202020204" pitchFamily="34" charset="0"/>
                <a:cs typeface="Arial" panose="020B0604020202020204" pitchFamily="34" charset="0"/>
              </a:rPr>
              <a:t>L’eau est </a:t>
            </a:r>
            <a:r>
              <a:rPr lang="fr-FR" altLang="en-US" u="sng" dirty="0">
                <a:latin typeface="Arial" panose="020B0604020202020204" pitchFamily="34" charset="0"/>
                <a:cs typeface="Arial" panose="020B0604020202020204" pitchFamily="34" charset="0"/>
              </a:rPr>
              <a:t>l’essence</a:t>
            </a:r>
            <a:r>
              <a:rPr lang="fr-FR" altLang="en-US" dirty="0">
                <a:latin typeface="Arial" panose="020B0604020202020204" pitchFamily="34" charset="0"/>
                <a:cs typeface="Arial" panose="020B0604020202020204" pitchFamily="34" charset="0"/>
              </a:rPr>
              <a:t> de la vie et est nécessaire à chaque cellule de votre </a:t>
            </a:r>
            <a:r>
              <a:rPr lang="fr-FR" altLang="en-US" u="sng" dirty="0">
                <a:latin typeface="Arial" panose="020B0604020202020204" pitchFamily="34" charset="0"/>
                <a:cs typeface="Arial" panose="020B0604020202020204" pitchFamily="34" charset="0"/>
              </a:rPr>
              <a:t>corps</a:t>
            </a:r>
            <a:r>
              <a:rPr lang="fr-FR" altLang="en-US" dirty="0">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Ø"/>
            </a:pPr>
            <a:r>
              <a:rPr lang="fr-FR" altLang="en-US" dirty="0">
                <a:latin typeface="Arial" panose="020B0604020202020204" pitchFamily="34" charset="0"/>
                <a:cs typeface="Arial" panose="020B0604020202020204" pitchFamily="34" charset="0"/>
              </a:rPr>
              <a:t>Chaque </a:t>
            </a:r>
            <a:r>
              <a:rPr lang="fr-FR" altLang="en-US" u="sng" dirty="0">
                <a:latin typeface="Arial" panose="020B0604020202020204" pitchFamily="34" charset="0"/>
                <a:cs typeface="Arial" panose="020B0604020202020204" pitchFamily="34" charset="0"/>
              </a:rPr>
              <a:t>tissu</a:t>
            </a:r>
            <a:r>
              <a:rPr lang="fr-FR" altLang="en-US" dirty="0">
                <a:latin typeface="Arial" panose="020B0604020202020204" pitchFamily="34" charset="0"/>
                <a:cs typeface="Arial" panose="020B0604020202020204" pitchFamily="34" charset="0"/>
              </a:rPr>
              <a:t>, organe et système fonctionne grâce à ce liquide, notre corps étant composé d’environ 60 à 70 % d’eau.</a:t>
            </a:r>
          </a:p>
          <a:p>
            <a:pPr marL="342900" indent="-342900" algn="l">
              <a:buFont typeface="Wingdings" panose="05000000000000000000" pitchFamily="2" charset="2"/>
              <a:buChar char="Ø"/>
            </a:pPr>
            <a:r>
              <a:rPr lang="fr-FR" altLang="en-US" dirty="0">
                <a:latin typeface="Arial" panose="020B0604020202020204" pitchFamily="34" charset="0"/>
                <a:cs typeface="Arial" panose="020B0604020202020204" pitchFamily="34" charset="0"/>
              </a:rPr>
              <a:t>Le </a:t>
            </a:r>
            <a:r>
              <a:rPr lang="fr-FR" altLang="en-US" u="sng" dirty="0">
                <a:latin typeface="Arial" panose="020B0604020202020204" pitchFamily="34" charset="0"/>
                <a:cs typeface="Arial" panose="020B0604020202020204" pitchFamily="34" charset="0"/>
              </a:rPr>
              <a:t>cerveau</a:t>
            </a:r>
            <a:r>
              <a:rPr lang="fr-FR" altLang="en-US" dirty="0">
                <a:latin typeface="Arial" panose="020B0604020202020204" pitchFamily="34" charset="0"/>
                <a:cs typeface="Arial" panose="020B0604020202020204" pitchFamily="34" charset="0"/>
              </a:rPr>
              <a:t> est l’un des organes les plus touchés par le manque d’eau</a:t>
            </a:r>
          </a:p>
          <a:p>
            <a:pPr marL="342900" indent="-342900" algn="l">
              <a:buFont typeface="Wingdings" panose="05000000000000000000" pitchFamily="2" charset="2"/>
              <a:buChar char="Ø"/>
            </a:pPr>
            <a:r>
              <a:rPr lang="fr-FR" altLang="en-US" dirty="0">
                <a:latin typeface="Arial" panose="020B0604020202020204" pitchFamily="34" charset="0"/>
                <a:cs typeface="Arial" panose="020B0604020202020204" pitchFamily="34" charset="0"/>
              </a:rPr>
              <a:t>Les cellules cérébrales fonctionnent avec l’électricité et l’eau est un bon conducteur d’électricité.</a:t>
            </a:r>
          </a:p>
          <a:p>
            <a:pPr marL="342900" indent="-342900" algn="l">
              <a:buFont typeface="Wingdings" panose="05000000000000000000" pitchFamily="2" charset="2"/>
              <a:buChar char="Ø"/>
            </a:pPr>
            <a:r>
              <a:rPr lang="fr-FR" altLang="en-US" dirty="0">
                <a:latin typeface="Arial" panose="020B0604020202020204" pitchFamily="34" charset="0"/>
                <a:cs typeface="Arial" panose="020B0604020202020204" pitchFamily="34" charset="0"/>
              </a:rPr>
              <a:t>83-90 % de notre cerveau est constitué d’eau</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899437" y="637959"/>
            <a:ext cx="7402286" cy="910454"/>
          </a:xfrm>
        </p:spPr>
        <p:txBody>
          <a:bodyPr>
            <a:normAutofit/>
          </a:bodyPr>
          <a:lstStyle/>
          <a:p>
            <a:pPr algn="l"/>
            <a:r>
              <a:rPr lang="es-ES_tradnl" sz="3600" b="1" dirty="0">
                <a:latin typeface="Arial" panose="020B0604020202020204" pitchFamily="34" charset="0"/>
                <a:cs typeface="Arial" panose="020B0604020202020204" pitchFamily="34" charset="0"/>
              </a:rPr>
              <a:t>4. </a:t>
            </a:r>
            <a:r>
              <a:rPr lang="es-ES_tradnl" sz="3600" b="1" dirty="0" err="1">
                <a:latin typeface="Arial" panose="020B0604020202020204" pitchFamily="34" charset="0"/>
                <a:cs typeface="Arial" panose="020B0604020202020204" pitchFamily="34" charset="0"/>
              </a:rPr>
              <a:t>Nourrissez</a:t>
            </a:r>
            <a:r>
              <a:rPr lang="es-ES_tradnl" sz="3600" b="1" dirty="0">
                <a:latin typeface="Arial" panose="020B0604020202020204" pitchFamily="34" charset="0"/>
                <a:cs typeface="Arial" panose="020B0604020202020204" pitchFamily="34" charset="0"/>
              </a:rPr>
              <a:t>-le	</a:t>
            </a:r>
          </a:p>
        </p:txBody>
      </p:sp>
      <p:sp>
        <p:nvSpPr>
          <p:cNvPr id="3" name="Subtitle 2"/>
          <p:cNvSpPr>
            <a:spLocks noGrp="1"/>
          </p:cNvSpPr>
          <p:nvPr>
            <p:ph type="subTitle" idx="1"/>
            <p:custDataLst>
              <p:tags r:id="rId2"/>
            </p:custDataLst>
          </p:nvPr>
        </p:nvSpPr>
        <p:spPr>
          <a:xfrm>
            <a:off x="1970075" y="1635584"/>
            <a:ext cx="8689216" cy="1251539"/>
          </a:xfrm>
        </p:spPr>
        <p:txBody>
          <a:bodyPr>
            <a:noAutofit/>
          </a:bodyPr>
          <a:lstStyle/>
          <a:p>
            <a:pPr marL="457200" indent="-457200" algn="l">
              <a:buFont typeface="Wingdings" panose="05000000000000000000" pitchFamily="2" charset="2"/>
              <a:buChar char="Ø"/>
            </a:pPr>
            <a:r>
              <a:rPr lang="fr-FR" sz="2800" dirty="0">
                <a:latin typeface="Arial" panose="020B0604020202020204" pitchFamily="34" charset="0"/>
                <a:cs typeface="Arial" panose="020B0604020202020204" pitchFamily="34" charset="0"/>
              </a:rPr>
              <a:t>Nous sommes ce que nous mangeons, en d’autres termes, tout ce que nous ingérons sera pour le bien ou au détriment de notre corps.</a:t>
            </a:r>
            <a:endParaRPr lang="es-ES_tradnl" sz="2800"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3"/>
            </p:custDataLst>
          </p:nvPr>
        </p:nvPicPr>
        <p:blipFill>
          <a:blip r:embed="rId7">
            <a:extLst>
              <a:ext uri="{BEBA8EAE-BF5A-486C-A8C5-ECC9F3942E4B}">
                <a14:imgProps xmlns:a14="http://schemas.microsoft.com/office/drawing/2010/main">
                  <a14:imgLayer r:embed="rId8">
                    <a14:imgEffect>
                      <a14:backgroundRemoval t="0" b="99127" l="5195" r="93074"/>
                    </a14:imgEffect>
                  </a14:imgLayer>
                </a14:imgProps>
              </a:ext>
              <a:ext uri="{28A0092B-C50C-407E-A947-70E740481C1C}">
                <a14:useLocalDpi xmlns:a14="http://schemas.microsoft.com/office/drawing/2010/main" val="0"/>
              </a:ext>
            </a:extLst>
          </a:blip>
          <a:stretch>
            <a:fillRect/>
          </a:stretch>
        </p:blipFill>
        <p:spPr>
          <a:xfrm>
            <a:off x="0" y="4225834"/>
            <a:ext cx="2701595" cy="2678204"/>
          </a:xfrm>
          <a:prstGeom prst="rect">
            <a:avLst/>
          </a:prstGeom>
        </p:spPr>
      </p:pic>
      <p:sp>
        <p:nvSpPr>
          <p:cNvPr id="7" name="Rectangle 6"/>
          <p:cNvSpPr/>
          <p:nvPr>
            <p:custDataLst>
              <p:tags r:id="rId4"/>
            </p:custDataLst>
          </p:nvPr>
        </p:nvSpPr>
        <p:spPr>
          <a:xfrm>
            <a:off x="1899437" y="3958482"/>
            <a:ext cx="8911285" cy="954107"/>
          </a:xfrm>
          <a:prstGeom prst="rect">
            <a:avLst/>
          </a:prstGeom>
        </p:spPr>
        <p:txBody>
          <a:bodyPr wrap="square">
            <a:spAutoFit/>
          </a:bodyPr>
          <a:lstStyle/>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Notre cerveau est nourri par les aliments qui lui parviennent grâce à la circulation sanguine.</a:t>
            </a:r>
            <a:endParaRPr lang="es-ES_tradnl" sz="2800" dirty="0">
              <a:latin typeface="Arial" panose="020B0604020202020204" pitchFamily="34" charset="0"/>
              <a:cs typeface="Arial" panose="020B0604020202020204" pitchFamily="34" charset="0"/>
            </a:endParaRPr>
          </a:p>
        </p:txBody>
      </p:sp>
      <p:sp>
        <p:nvSpPr>
          <p:cNvPr id="8" name="Rectangle 7"/>
          <p:cNvSpPr/>
          <p:nvPr>
            <p:custDataLst>
              <p:tags r:id="rId5"/>
            </p:custDataLst>
          </p:nvPr>
        </p:nvSpPr>
        <p:spPr>
          <a:xfrm>
            <a:off x="1899437" y="2887123"/>
            <a:ext cx="8865565" cy="954107"/>
          </a:xfrm>
          <a:prstGeom prst="rect">
            <a:avLst/>
          </a:prstGeom>
        </p:spPr>
        <p:txBody>
          <a:bodyPr wrap="square">
            <a:spAutoFit/>
          </a:bodyPr>
          <a:lstStyle/>
          <a:p>
            <a:pPr marL="457200" indent="-457200">
              <a:buFont typeface="Wingdings" panose="05000000000000000000" pitchFamily="2" charset="2"/>
              <a:buChar char="Ø"/>
              <a:defRPr/>
            </a:pPr>
            <a:r>
              <a:rPr lang="fr-FR" altLang="en-US" sz="2800" dirty="0">
                <a:latin typeface="Arial" panose="020B0604020202020204" pitchFamily="34" charset="0"/>
                <a:cs typeface="Arial" panose="020B0604020202020204" pitchFamily="34" charset="0"/>
              </a:rPr>
              <a:t>Les </a:t>
            </a:r>
            <a:r>
              <a:rPr lang="fr-FR" altLang="en-US" sz="2800" u="sng" dirty="0">
                <a:latin typeface="Arial" panose="020B0604020202020204" pitchFamily="34" charset="0"/>
                <a:cs typeface="Arial" panose="020B0604020202020204" pitchFamily="34" charset="0"/>
              </a:rPr>
              <a:t>aliments</a:t>
            </a:r>
            <a:r>
              <a:rPr lang="fr-FR" altLang="en-US" sz="2800" dirty="0">
                <a:latin typeface="Arial" panose="020B0604020202020204" pitchFamily="34" charset="0"/>
                <a:cs typeface="Arial" panose="020B0604020202020204" pitchFamily="34" charset="0"/>
              </a:rPr>
              <a:t> que nous ingérons deviennent une partie de nos </a:t>
            </a:r>
            <a:r>
              <a:rPr lang="fr-FR" altLang="en-US" sz="2800" u="sng" dirty="0">
                <a:latin typeface="Arial" panose="020B0604020202020204" pitchFamily="34" charset="0"/>
                <a:cs typeface="Arial" panose="020B0604020202020204" pitchFamily="34" charset="0"/>
              </a:rPr>
              <a:t>cellules</a:t>
            </a:r>
            <a:r>
              <a:rPr lang="fr-FR" altLang="en-US" sz="2800" dirty="0">
                <a:latin typeface="Arial" panose="020B0604020202020204" pitchFamily="34" charset="0"/>
                <a:cs typeface="Arial" panose="020B0604020202020204" pitchFamily="34" charset="0"/>
              </a:rPr>
              <a:t>, </a:t>
            </a:r>
            <a:r>
              <a:rPr lang="fr-FR" altLang="en-US" sz="2800" u="sng" dirty="0">
                <a:latin typeface="Arial" panose="020B0604020202020204" pitchFamily="34" charset="0"/>
                <a:cs typeface="Arial" panose="020B0604020202020204" pitchFamily="34" charset="0"/>
              </a:rPr>
              <a:t>tissus</a:t>
            </a:r>
            <a:r>
              <a:rPr lang="fr-FR" altLang="en-US" sz="2800" dirty="0">
                <a:latin typeface="Arial" panose="020B0604020202020204" pitchFamily="34" charset="0"/>
                <a:cs typeface="Arial" panose="020B0604020202020204" pitchFamily="34" charset="0"/>
              </a:rPr>
              <a:t> et </a:t>
            </a:r>
            <a:r>
              <a:rPr lang="fr-FR" altLang="en-US" sz="2800" u="sng" dirty="0">
                <a:latin typeface="Arial" panose="020B0604020202020204" pitchFamily="34" charset="0"/>
                <a:cs typeface="Arial" panose="020B0604020202020204" pitchFamily="34" charset="0"/>
              </a:rPr>
              <a:t>organes</a:t>
            </a:r>
            <a:r>
              <a:rPr lang="fr-FR" altLang="en-US" sz="2800" dirty="0">
                <a:latin typeface="Arial" panose="020B0604020202020204" pitchFamily="34" charset="0"/>
                <a:cs typeface="Arial" panose="020B0604020202020204" pitchFamily="34" charset="0"/>
              </a:rPr>
              <a:t>. </a:t>
            </a:r>
            <a:endParaRPr lang="es-E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99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54504" y="2771992"/>
            <a:ext cx="9554288" cy="4086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custDataLst>
              <p:tags r:id="rId2"/>
            </p:custDataLst>
          </p:nvPr>
        </p:nvSpPr>
        <p:spPr bwMode="auto">
          <a:xfrm>
            <a:off x="1596535" y="477631"/>
            <a:ext cx="931225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Ø"/>
            </a:pPr>
            <a:r>
              <a:rPr lang="fr-FR" altLang="en-US" sz="3400" dirty="0"/>
              <a:t>Les </a:t>
            </a:r>
            <a:r>
              <a:rPr lang="fr-FR" altLang="en-US" sz="3400" u="sng" dirty="0"/>
              <a:t>fruits</a:t>
            </a:r>
            <a:r>
              <a:rPr lang="fr-FR" altLang="en-US" sz="3400" dirty="0"/>
              <a:t> et </a:t>
            </a:r>
            <a:r>
              <a:rPr lang="fr-FR" altLang="en-US" sz="3400" u="sng" dirty="0"/>
              <a:t>légumes</a:t>
            </a:r>
            <a:r>
              <a:rPr lang="fr-FR" altLang="en-US" sz="3400" dirty="0"/>
              <a:t> jouent le rôle le </a:t>
            </a:r>
            <a:r>
              <a:rPr lang="fr-FR" altLang="en-US" sz="3400" u="sng" dirty="0"/>
              <a:t>plus</a:t>
            </a:r>
            <a:r>
              <a:rPr lang="fr-FR" altLang="en-US" sz="3400" dirty="0"/>
              <a:t> important à cet égard.</a:t>
            </a:r>
          </a:p>
          <a:p>
            <a:pPr>
              <a:spcBef>
                <a:spcPct val="0"/>
              </a:spcBef>
              <a:buFont typeface="Wingdings" panose="05000000000000000000" pitchFamily="2" charset="2"/>
              <a:buChar char="Ø"/>
            </a:pPr>
            <a:r>
              <a:rPr lang="fr-FR" altLang="en-US" sz="3400" dirty="0"/>
              <a:t>Utilisez l’arc-en-ciel des aliments, toutes les couleurs, chacun a un apport nutritionnel.</a:t>
            </a:r>
            <a:endParaRPr lang="es-MX" altLang="en-US" sz="3400" dirty="0"/>
          </a:p>
        </p:txBody>
      </p:sp>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302043" y="5381686"/>
            <a:ext cx="1921359" cy="1585461"/>
          </a:xfrm>
          <a:prstGeom prst="rect">
            <a:avLst/>
          </a:prstGeom>
        </p:spPr>
      </p:pic>
    </p:spTree>
    <p:extLst>
      <p:ext uri="{BB962C8B-B14F-4D97-AF65-F5344CB8AC3E}">
        <p14:creationId xmlns:p14="http://schemas.microsoft.com/office/powerpoint/2010/main" val="79808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06957" y="2291883"/>
            <a:ext cx="5688632" cy="1323439"/>
          </a:xfrm>
          <a:prstGeom prst="rect">
            <a:avLst/>
          </a:prstGeom>
          <a:noFill/>
        </p:spPr>
        <p:txBody>
          <a:bodyPr wrap="square" rtlCol="0">
            <a:spAutoFit/>
          </a:bodyPr>
          <a:lstStyle/>
          <a:p>
            <a:r>
              <a:rPr lang="fr-FR" sz="8000" b="1" dirty="0">
                <a:solidFill>
                  <a:srgbClr val="FF0000"/>
                </a:solidFill>
              </a:rPr>
              <a:t>LE  REPOS</a:t>
            </a:r>
          </a:p>
        </p:txBody>
      </p:sp>
    </p:spTree>
    <p:extLst>
      <p:ext uri="{BB962C8B-B14F-4D97-AF65-F5344CB8AC3E}">
        <p14:creationId xmlns:p14="http://schemas.microsoft.com/office/powerpoint/2010/main" val="347307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986974" y="460409"/>
            <a:ext cx="10435770" cy="4770537"/>
          </a:xfrm>
          <a:prstGeom prst="rect">
            <a:avLst/>
          </a:prstGeom>
        </p:spPr>
        <p:txBody>
          <a:bodyPr wrap="square">
            <a:spAutoFit/>
          </a:bodyPr>
          <a:lstStyle/>
          <a:p>
            <a:r>
              <a:rPr lang="fr-WINDIES" sz="3200" b="1" dirty="0">
                <a:latin typeface="Arial" panose="020B0604020202020204" pitchFamily="34" charset="0"/>
                <a:ea typeface="Calibri" panose="020F0502020204030204" pitchFamily="34" charset="0"/>
                <a:cs typeface="Arial" panose="020B0604020202020204" pitchFamily="34" charset="0"/>
              </a:rPr>
              <a:t>5. Reposez-le</a:t>
            </a:r>
          </a:p>
          <a:p>
            <a:endParaRPr lang="fr-WINDIES" sz="3200"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Wingdings" panose="05000000000000000000" pitchFamily="2" charset="2"/>
              <a:buChar char="Ø"/>
            </a:pPr>
            <a:r>
              <a:rPr lang="fr-WINDIES" sz="3000" dirty="0">
                <a:latin typeface="Arial" panose="020B0604020202020204" pitchFamily="34" charset="0"/>
                <a:ea typeface="Calibri" panose="020F0502020204030204" pitchFamily="34" charset="0"/>
                <a:cs typeface="Arial" panose="020B0604020202020204" pitchFamily="34" charset="0"/>
              </a:rPr>
              <a:t>Le repos est la </a:t>
            </a:r>
            <a:r>
              <a:rPr lang="fr-WINDIES" sz="3000" u="sng" dirty="0">
                <a:latin typeface="Arial" panose="020B0604020202020204" pitchFamily="34" charset="0"/>
                <a:ea typeface="Calibri" panose="020F0502020204030204" pitchFamily="34" charset="0"/>
                <a:cs typeface="Arial" panose="020B0604020202020204" pitchFamily="34" charset="0"/>
              </a:rPr>
              <a:t>cessation volontaire </a:t>
            </a:r>
            <a:r>
              <a:rPr lang="fr-WINDIES" sz="3000" dirty="0">
                <a:latin typeface="Arial" panose="020B0604020202020204" pitchFamily="34" charset="0"/>
                <a:ea typeface="Calibri" panose="020F0502020204030204" pitchFamily="34" charset="0"/>
                <a:cs typeface="Arial" panose="020B0604020202020204" pitchFamily="34" charset="0"/>
              </a:rPr>
              <a:t>de toute activité physique et mentale.</a:t>
            </a:r>
          </a:p>
          <a:p>
            <a:pPr marL="457200" indent="-457200">
              <a:buFont typeface="Wingdings" panose="05000000000000000000" pitchFamily="2" charset="2"/>
              <a:buChar char="Ø"/>
            </a:pPr>
            <a:r>
              <a:rPr lang="fr-WINDIES" sz="3000" dirty="0">
                <a:latin typeface="Arial" panose="020B0604020202020204" pitchFamily="34" charset="0"/>
                <a:ea typeface="Calibri" panose="020F0502020204030204" pitchFamily="34" charset="0"/>
                <a:cs typeface="Arial" panose="020B0604020202020204" pitchFamily="34" charset="0"/>
              </a:rPr>
              <a:t>Le mécanisme le plus </a:t>
            </a:r>
            <a:r>
              <a:rPr lang="fr-WINDIES" sz="3000" u="sng" dirty="0">
                <a:latin typeface="Arial" panose="020B0604020202020204" pitchFamily="34" charset="0"/>
                <a:ea typeface="Calibri" panose="020F0502020204030204" pitchFamily="34" charset="0"/>
                <a:cs typeface="Arial" panose="020B0604020202020204" pitchFamily="34" charset="0"/>
              </a:rPr>
              <a:t>efficace</a:t>
            </a:r>
            <a:r>
              <a:rPr lang="fr-WINDIES" sz="3000" dirty="0">
                <a:latin typeface="Arial" panose="020B0604020202020204" pitchFamily="34" charset="0"/>
                <a:ea typeface="Calibri" panose="020F0502020204030204" pitchFamily="34" charset="0"/>
                <a:cs typeface="Arial" panose="020B0604020202020204" pitchFamily="34" charset="0"/>
              </a:rPr>
              <a:t> que le corps humain utilise pour le </a:t>
            </a:r>
            <a:r>
              <a:rPr lang="fr-WINDIES" sz="3000" u="sng" dirty="0">
                <a:latin typeface="Arial" panose="020B0604020202020204" pitchFamily="34" charset="0"/>
                <a:ea typeface="Calibri" panose="020F0502020204030204" pitchFamily="34" charset="0"/>
                <a:cs typeface="Arial" panose="020B0604020202020204" pitchFamily="34" charset="0"/>
              </a:rPr>
              <a:t>repos</a:t>
            </a:r>
            <a:r>
              <a:rPr lang="fr-WINDIES" sz="3000" dirty="0">
                <a:latin typeface="Arial" panose="020B0604020202020204" pitchFamily="34" charset="0"/>
                <a:ea typeface="Calibri" panose="020F0502020204030204" pitchFamily="34" charset="0"/>
                <a:cs typeface="Arial" panose="020B0604020202020204" pitchFamily="34" charset="0"/>
              </a:rPr>
              <a:t> quotidien est le sommeil.</a:t>
            </a:r>
          </a:p>
          <a:p>
            <a:pPr marL="457200" indent="-457200">
              <a:buFont typeface="Wingdings" panose="05000000000000000000" pitchFamily="2" charset="2"/>
              <a:buChar char="Ø"/>
            </a:pPr>
            <a:r>
              <a:rPr lang="fr-WINDIES" sz="3000" dirty="0">
                <a:latin typeface="Arial" panose="020B0604020202020204" pitchFamily="34" charset="0"/>
                <a:ea typeface="Calibri" panose="020F0502020204030204" pitchFamily="34" charset="0"/>
                <a:cs typeface="Arial" panose="020B0604020202020204" pitchFamily="34" charset="0"/>
              </a:rPr>
              <a:t>Le sommeil est semblable à un atelier de </a:t>
            </a:r>
            <a:r>
              <a:rPr lang="fr-WINDIES" sz="3000" u="sng" dirty="0">
                <a:latin typeface="Arial" panose="020B0604020202020204" pitchFamily="34" charset="0"/>
                <a:ea typeface="Calibri" panose="020F0502020204030204" pitchFamily="34" charset="0"/>
                <a:cs typeface="Arial" panose="020B0604020202020204" pitchFamily="34" charset="0"/>
              </a:rPr>
              <a:t>réparation</a:t>
            </a:r>
            <a:r>
              <a:rPr lang="fr-WINDIES" sz="3000" dirty="0">
                <a:latin typeface="Arial" panose="020B0604020202020204" pitchFamily="34" charset="0"/>
                <a:ea typeface="Calibri" panose="020F0502020204030204" pitchFamily="34" charset="0"/>
                <a:cs typeface="Arial" panose="020B0604020202020204" pitchFamily="34" charset="0"/>
              </a:rPr>
              <a:t>. Pendant cette période, en plus de </a:t>
            </a:r>
            <a:r>
              <a:rPr lang="fr-WINDIES" sz="3000" u="sng" dirty="0">
                <a:latin typeface="Arial" panose="020B0604020202020204" pitchFamily="34" charset="0"/>
                <a:ea typeface="Calibri" panose="020F0502020204030204" pitchFamily="34" charset="0"/>
                <a:cs typeface="Arial" panose="020B0604020202020204" pitchFamily="34" charset="0"/>
              </a:rPr>
              <a:t>reprendre</a:t>
            </a:r>
            <a:r>
              <a:rPr lang="fr-WINDIES" sz="3000" dirty="0">
                <a:latin typeface="Arial" panose="020B0604020202020204" pitchFamily="34" charset="0"/>
                <a:ea typeface="Calibri" panose="020F0502020204030204" pitchFamily="34" charset="0"/>
                <a:cs typeface="Arial" panose="020B0604020202020204" pitchFamily="34" charset="0"/>
              </a:rPr>
              <a:t> des </a:t>
            </a:r>
            <a:r>
              <a:rPr lang="fr-WINDIES" sz="3000" u="sng" dirty="0">
                <a:latin typeface="Arial" panose="020B0604020202020204" pitchFamily="34" charset="0"/>
                <a:ea typeface="Calibri" panose="020F0502020204030204" pitchFamily="34" charset="0"/>
                <a:cs typeface="Arial" panose="020B0604020202020204" pitchFamily="34" charset="0"/>
              </a:rPr>
              <a:t>forces</a:t>
            </a:r>
            <a:r>
              <a:rPr lang="fr-WINDIES" sz="3000" dirty="0">
                <a:latin typeface="Arial" panose="020B0604020202020204" pitchFamily="34" charset="0"/>
                <a:ea typeface="Calibri" panose="020F0502020204030204" pitchFamily="34" charset="0"/>
                <a:cs typeface="Arial" panose="020B0604020202020204" pitchFamily="34" charset="0"/>
              </a:rPr>
              <a:t>, le corps répare les tissus et de nouvelles cellules se développent.</a:t>
            </a:r>
            <a:endParaRPr lang="fr-WINDIES" sz="30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2880" y="5117961"/>
            <a:ext cx="2108686" cy="1740039"/>
          </a:xfrm>
          <a:prstGeom prst="rect">
            <a:avLst/>
          </a:prstGeom>
        </p:spPr>
      </p:pic>
    </p:spTree>
    <p:extLst>
      <p:ext uri="{BB962C8B-B14F-4D97-AF65-F5344CB8AC3E}">
        <p14:creationId xmlns:p14="http://schemas.microsoft.com/office/powerpoint/2010/main" val="30140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pPr>
              <a:defRPr/>
            </a:pPr>
            <a:endParaRPr lang="en-US" dirty="0"/>
          </a:p>
        </p:txBody>
      </p:sp>
      <p:sp>
        <p:nvSpPr>
          <p:cNvPr id="89090"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702AF8-E43B-4547-AC91-CBEBD2A1B62D}" type="slidenum">
              <a:rPr lang="en-US" sz="1200">
                <a:solidFill>
                  <a:schemeClr val="bg1"/>
                </a:solidFill>
              </a:rPr>
              <a:pPr eaLnBrk="1" hangingPunct="1"/>
              <a:t>28</a:t>
            </a:fld>
            <a:endParaRPr lang="en-US" sz="1200">
              <a:solidFill>
                <a:schemeClr val="bg1"/>
              </a:solidFill>
            </a:endParaRPr>
          </a:p>
        </p:txBody>
      </p:sp>
      <p:sp>
        <p:nvSpPr>
          <p:cNvPr id="27652" name="Rectangle 2"/>
          <p:cNvSpPr>
            <a:spLocks noGrp="1" noChangeArrowheads="1"/>
          </p:cNvSpPr>
          <p:nvPr>
            <p:ph type="body" idx="1"/>
          </p:nvPr>
        </p:nvSpPr>
        <p:spPr>
          <a:xfrm>
            <a:off x="1905000" y="3916363"/>
            <a:ext cx="6438900" cy="2805112"/>
          </a:xfrm>
        </p:spPr>
        <p:txBody>
          <a:bodyPr>
            <a:normAutofit fontScale="85000" lnSpcReduction="20000"/>
          </a:bodyPr>
          <a:lstStyle/>
          <a:p>
            <a:pPr>
              <a:buFontTx/>
              <a:buChar char="•"/>
              <a:defRPr/>
            </a:pPr>
            <a:r>
              <a:rPr lang="en-US" sz="6194" b="1" dirty="0">
                <a:solidFill>
                  <a:srgbClr val="FF0000"/>
                </a:solidFill>
                <a:latin typeface="Arial Narrow" charset="0"/>
              </a:rPr>
              <a:t>Repos </a:t>
            </a:r>
            <a:r>
              <a:rPr lang="en-US" sz="6194" b="1" dirty="0" err="1">
                <a:solidFill>
                  <a:srgbClr val="FF0000"/>
                </a:solidFill>
                <a:latin typeface="Arial Narrow" charset="0"/>
              </a:rPr>
              <a:t>journalier</a:t>
            </a:r>
            <a:endParaRPr lang="en-US" sz="6194" b="1" dirty="0">
              <a:solidFill>
                <a:srgbClr val="FF0000"/>
              </a:solidFill>
              <a:latin typeface="Arial Narrow" charset="0"/>
            </a:endParaRPr>
          </a:p>
          <a:p>
            <a:pPr>
              <a:buFontTx/>
              <a:buChar char="•"/>
              <a:defRPr/>
            </a:pPr>
            <a:r>
              <a:rPr lang="en-US" sz="6194" b="1" dirty="0">
                <a:solidFill>
                  <a:srgbClr val="FF0000"/>
                </a:solidFill>
                <a:latin typeface="Arial Narrow" charset="0"/>
              </a:rPr>
              <a:t>Repos </a:t>
            </a:r>
            <a:r>
              <a:rPr lang="en-US" sz="6194" b="1" dirty="0" err="1">
                <a:solidFill>
                  <a:srgbClr val="FF0000"/>
                </a:solidFill>
                <a:latin typeface="Arial Narrow" charset="0"/>
              </a:rPr>
              <a:t>hebdomadaire</a:t>
            </a:r>
            <a:endParaRPr lang="en-US" sz="6194" b="1" dirty="0">
              <a:solidFill>
                <a:srgbClr val="FF0000"/>
              </a:solidFill>
              <a:latin typeface="Arial Narrow" charset="0"/>
            </a:endParaRPr>
          </a:p>
          <a:p>
            <a:pPr>
              <a:buFontTx/>
              <a:buChar char="•"/>
              <a:defRPr/>
            </a:pPr>
            <a:r>
              <a:rPr lang="en-US" sz="6194" b="1" dirty="0">
                <a:solidFill>
                  <a:srgbClr val="FF0000"/>
                </a:solidFill>
                <a:latin typeface="Arial Narrow" charset="0"/>
              </a:rPr>
              <a:t>Repos </a:t>
            </a:r>
            <a:r>
              <a:rPr lang="en-US" sz="6194" b="1" dirty="0" err="1">
                <a:solidFill>
                  <a:srgbClr val="FF0000"/>
                </a:solidFill>
                <a:latin typeface="Arial Narrow" charset="0"/>
              </a:rPr>
              <a:t>annuel</a:t>
            </a:r>
            <a:r>
              <a:rPr lang="en-US" sz="6194" b="1" dirty="0">
                <a:solidFill>
                  <a:srgbClr val="FF0000"/>
                </a:solidFill>
                <a:latin typeface="Arial Narrow" charset="0"/>
              </a:rPr>
              <a:t> (</a:t>
            </a:r>
            <a:r>
              <a:rPr lang="en-US" sz="6194" b="1" dirty="0" err="1">
                <a:solidFill>
                  <a:srgbClr val="FF0000"/>
                </a:solidFill>
                <a:latin typeface="Arial Narrow" charset="0"/>
              </a:rPr>
              <a:t>congés</a:t>
            </a:r>
            <a:r>
              <a:rPr lang="en-US" sz="6194" b="1" dirty="0">
                <a:solidFill>
                  <a:srgbClr val="FFFFFF"/>
                </a:solidFill>
                <a:latin typeface="Arial Narrow" charset="0"/>
              </a:rPr>
              <a:t>)</a:t>
            </a:r>
          </a:p>
          <a:p>
            <a:pPr>
              <a:buFontTx/>
              <a:buChar char="•"/>
              <a:defRPr/>
            </a:pPr>
            <a:endParaRPr lang="en-US" sz="5400" b="1" dirty="0">
              <a:solidFill>
                <a:srgbClr val="FFFFFF"/>
              </a:solidFill>
              <a:latin typeface="Arial Narrow" charset="0"/>
            </a:endParaRPr>
          </a:p>
        </p:txBody>
      </p:sp>
      <p:sp>
        <p:nvSpPr>
          <p:cNvPr id="89092" name="Rectangle 13"/>
          <p:cNvSpPr>
            <a:spLocks noChangeArrowheads="1"/>
          </p:cNvSpPr>
          <p:nvPr/>
        </p:nvSpPr>
        <p:spPr bwMode="auto">
          <a:xfrm>
            <a:off x="8931276" y="4911726"/>
            <a:ext cx="1482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FFFF00"/>
              </a:buClr>
              <a:buFontTx/>
              <a:buChar char="•"/>
            </a:pPr>
            <a:r>
              <a:rPr kumimoji="1" lang="en-US" sz="5400">
                <a:solidFill>
                  <a:srgbClr val="000000"/>
                </a:solidFill>
                <a:latin typeface="Arial Narrow" charset="0"/>
              </a:rPr>
              <a:t> </a:t>
            </a:r>
            <a:endParaRPr kumimoji="1" lang="en-US" sz="5400" b="1">
              <a:solidFill>
                <a:srgbClr val="FFFFFF"/>
              </a:solidFill>
              <a:latin typeface="Arial Narrow" charset="0"/>
            </a:endParaRPr>
          </a:p>
        </p:txBody>
      </p:sp>
      <p:pic>
        <p:nvPicPr>
          <p:cNvPr id="89093" name="Picture 25" descr="sleep-smh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981200" y="381000"/>
            <a:ext cx="3657600" cy="2667000"/>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9094" name="Picture 27" descr="vacatio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277939"/>
            <a:ext cx="35052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77289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124712" y="950278"/>
            <a:ext cx="9264396" cy="4298378"/>
          </a:xfrm>
        </p:spPr>
        <p:txBody>
          <a:bodyPr>
            <a:noAutofit/>
          </a:bodyPr>
          <a:lstStyle/>
          <a:p>
            <a:pPr marL="457200" indent="-4572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Les </a:t>
            </a:r>
            <a:r>
              <a:rPr lang="fr-FR" sz="3200" u="sng" dirty="0">
                <a:latin typeface="Arial" panose="020B0604020202020204" pitchFamily="34" charset="0"/>
                <a:cs typeface="Arial" panose="020B0604020202020204" pitchFamily="34" charset="0"/>
              </a:rPr>
              <a:t>besoins</a:t>
            </a:r>
            <a:r>
              <a:rPr lang="fr-FR" sz="3200" dirty="0">
                <a:latin typeface="Arial" panose="020B0604020202020204" pitchFamily="34" charset="0"/>
                <a:cs typeface="Arial" panose="020B0604020202020204" pitchFamily="34" charset="0"/>
              </a:rPr>
              <a:t> en sommeil </a:t>
            </a:r>
            <a:r>
              <a:rPr lang="fr-FR" sz="3200" u="sng" dirty="0">
                <a:latin typeface="Arial" panose="020B0604020202020204" pitchFamily="34" charset="0"/>
                <a:cs typeface="Arial" panose="020B0604020202020204" pitchFamily="34" charset="0"/>
              </a:rPr>
              <a:t>varient</a:t>
            </a:r>
            <a:r>
              <a:rPr lang="fr-FR" sz="3200" dirty="0">
                <a:latin typeface="Arial" panose="020B0604020202020204" pitchFamily="34" charset="0"/>
                <a:cs typeface="Arial" panose="020B0604020202020204" pitchFamily="34" charset="0"/>
              </a:rPr>
              <a:t> avec l’âge.</a:t>
            </a:r>
          </a:p>
          <a:p>
            <a:pPr marL="457200" indent="-457200">
              <a:buFont typeface="Wingdings" panose="05000000000000000000" pitchFamily="2" charset="2"/>
              <a:buChar char="Ø"/>
            </a:pPr>
            <a:endParaRPr lang="fr-FR"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3200" dirty="0">
                <a:latin typeface="Arial" panose="020B0604020202020204" pitchFamily="34" charset="0"/>
                <a:cs typeface="Arial" panose="020B0604020202020204" pitchFamily="34" charset="0"/>
              </a:rPr>
              <a:t>Adolescents (12 à 18 ans) - 8,5 à 9,5 heures</a:t>
            </a:r>
          </a:p>
          <a:p>
            <a:pPr marL="457200" indent="-457200">
              <a:buFont typeface="Wingdings" panose="05000000000000000000" pitchFamily="2" charset="2"/>
              <a:buChar char="Ø"/>
            </a:pPr>
            <a:endParaRPr lang="fr-FR"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3200" dirty="0">
                <a:latin typeface="Arial" panose="020B0604020202020204" pitchFamily="34" charset="0"/>
                <a:cs typeface="Arial" panose="020B0604020202020204" pitchFamily="34" charset="0"/>
              </a:rPr>
              <a:t>Il est très important que les enfants et les adolescents atteignent ce quota de sommeil, car pendant cette période, les enfants </a:t>
            </a:r>
            <a:r>
              <a:rPr lang="fr-FR" sz="3200" u="sng" dirty="0">
                <a:latin typeface="Arial" panose="020B0604020202020204" pitchFamily="34" charset="0"/>
                <a:cs typeface="Arial" panose="020B0604020202020204" pitchFamily="34" charset="0"/>
              </a:rPr>
              <a:t>excrètent</a:t>
            </a:r>
            <a:r>
              <a:rPr lang="fr-FR" sz="3200" dirty="0">
                <a:latin typeface="Arial" panose="020B0604020202020204" pitchFamily="34" charset="0"/>
                <a:cs typeface="Arial" panose="020B0604020202020204" pitchFamily="34" charset="0"/>
              </a:rPr>
              <a:t> une </a:t>
            </a:r>
            <a:r>
              <a:rPr lang="fr-FR" sz="3200" u="sng" dirty="0">
                <a:latin typeface="Arial" panose="020B0604020202020204" pitchFamily="34" charset="0"/>
                <a:cs typeface="Arial" panose="020B0604020202020204" pitchFamily="34" charset="0"/>
              </a:rPr>
              <a:t>hormone</a:t>
            </a:r>
            <a:r>
              <a:rPr lang="fr-FR" sz="3200" dirty="0">
                <a:latin typeface="Arial" panose="020B0604020202020204" pitchFamily="34" charset="0"/>
                <a:cs typeface="Arial" panose="020B0604020202020204" pitchFamily="34" charset="0"/>
              </a:rPr>
              <a:t> de </a:t>
            </a:r>
            <a:r>
              <a:rPr lang="fr-FR" sz="3200" u="sng" dirty="0">
                <a:latin typeface="Arial" panose="020B0604020202020204" pitchFamily="34" charset="0"/>
                <a:cs typeface="Arial" panose="020B0604020202020204" pitchFamily="34" charset="0"/>
              </a:rPr>
              <a:t>croissance</a:t>
            </a:r>
            <a:r>
              <a:rPr lang="fr-FR" sz="3200" dirty="0">
                <a:latin typeface="Arial" panose="020B0604020202020204" pitchFamily="34" charset="0"/>
                <a:cs typeface="Arial" panose="020B0604020202020204" pitchFamily="34" charset="0"/>
              </a:rPr>
              <a:t>.</a:t>
            </a:r>
            <a:endParaRPr lang="es-ES_tradnl" alt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 y="5172671"/>
            <a:ext cx="2220686" cy="1832458"/>
          </a:xfrm>
          <a:prstGeom prst="rect">
            <a:avLst/>
          </a:prstGeom>
        </p:spPr>
      </p:pic>
    </p:spTree>
    <p:extLst>
      <p:ext uri="{BB962C8B-B14F-4D97-AF65-F5344CB8AC3E}">
        <p14:creationId xmlns:p14="http://schemas.microsoft.com/office/powerpoint/2010/main" val="80201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31479" y="1103477"/>
            <a:ext cx="10297886" cy="3789271"/>
          </a:xfrm>
        </p:spPr>
        <p:txBody>
          <a:bodyPr>
            <a:noAutofit/>
          </a:bodyPr>
          <a:lstStyle/>
          <a:p>
            <a:pPr marL="457200" indent="-457200" algn="l">
              <a:buFont typeface="Wingdings" panose="05000000000000000000" pitchFamily="2" charset="2"/>
              <a:buChar char="Ø"/>
            </a:pPr>
            <a:r>
              <a:rPr lang="fr-FR" sz="3200" dirty="0">
                <a:latin typeface="Arial" panose="020B0604020202020204" pitchFamily="34" charset="0"/>
                <a:cs typeface="Arial" panose="020B0604020202020204" pitchFamily="34" charset="0"/>
              </a:rPr>
              <a:t>Cependant, le sage Salomon n’avait pas tout à fait tort, quand il a dit : « Garde ton cœur », car il y a une relation étroite entre l’esprit et le cœur.</a:t>
            </a:r>
            <a:br>
              <a:rPr lang="fr-FR" sz="3200" dirty="0">
                <a:latin typeface="Arial" panose="020B0604020202020204" pitchFamily="34" charset="0"/>
                <a:cs typeface="Arial" panose="020B0604020202020204" pitchFamily="34" charset="0"/>
              </a:rPr>
            </a:br>
            <a:br>
              <a:rPr lang="es-ES_tradnl" sz="3200" dirty="0">
                <a:latin typeface="Arial" panose="020B0604020202020204" pitchFamily="34" charset="0"/>
                <a:cs typeface="Arial" panose="020B0604020202020204" pitchFamily="34" charset="0"/>
              </a:rPr>
            </a:br>
            <a:r>
              <a:rPr lang="es-ES_tradnl" sz="3200" dirty="0" err="1">
                <a:latin typeface="Arial" panose="020B0604020202020204" pitchFamily="34" charset="0"/>
                <a:cs typeface="Arial" panose="020B0604020202020204" pitchFamily="34" charset="0"/>
              </a:rPr>
              <a:t>Il</a:t>
            </a:r>
            <a:r>
              <a:rPr lang="es-ES_tradnl" sz="3200"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y a environ 40 000 cellules nerveuses dans le cœur, de nombreux scientifiques disent que le cœur a son propre cerveau.</a:t>
            </a:r>
            <a:endParaRPr lang="es-ES_tradnl" sz="3200"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Tree>
    <p:extLst>
      <p:ext uri="{BB962C8B-B14F-4D97-AF65-F5344CB8AC3E}">
        <p14:creationId xmlns:p14="http://schemas.microsoft.com/office/powerpoint/2010/main" val="70323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2548467"/>
            <a:ext cx="3365500" cy="4487333"/>
          </a:xfrm>
          <a:prstGeom prst="rect">
            <a:avLst/>
          </a:prstGeom>
          <a:ln>
            <a:noFill/>
          </a:ln>
          <a:effectLst>
            <a:softEdge rad="112500"/>
          </a:effectLst>
        </p:spPr>
      </p:pic>
      <p:sp>
        <p:nvSpPr>
          <p:cNvPr id="7" name="Rectangle 6"/>
          <p:cNvSpPr/>
          <p:nvPr>
            <p:custDataLst>
              <p:tags r:id="rId2"/>
            </p:custDataLst>
          </p:nvPr>
        </p:nvSpPr>
        <p:spPr>
          <a:xfrm>
            <a:off x="4499429" y="2290712"/>
            <a:ext cx="6531428" cy="2554545"/>
          </a:xfrm>
          <a:prstGeom prst="rect">
            <a:avLst/>
          </a:prstGeom>
        </p:spPr>
        <p:txBody>
          <a:bodyPr wrap="square">
            <a:spAutoFit/>
          </a:bodyPr>
          <a:lstStyle/>
          <a:p>
            <a:r>
              <a:rPr lang="fr-FR" sz="3200" dirty="0">
                <a:latin typeface="Arial" panose="020B0604020202020204" pitchFamily="34" charset="0"/>
                <a:cs typeface="Arial" panose="020B0604020202020204" pitchFamily="34" charset="0"/>
              </a:rPr>
              <a:t>Proverbes 23:26 </a:t>
            </a:r>
          </a:p>
          <a:p>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Mon fils, donne-moi </a:t>
            </a:r>
            <a:r>
              <a:rPr lang="fr-FR" sz="3200" b="1" u="sng" dirty="0">
                <a:latin typeface="Arial" panose="020B0604020202020204" pitchFamily="34" charset="0"/>
                <a:cs typeface="Arial" panose="020B0604020202020204" pitchFamily="34" charset="0"/>
              </a:rPr>
              <a:t>ton cœur</a:t>
            </a:r>
            <a:r>
              <a:rPr lang="fr-FR" sz="3200" dirty="0">
                <a:latin typeface="Arial" panose="020B0604020202020204" pitchFamily="34" charset="0"/>
                <a:cs typeface="Arial" panose="020B0604020202020204" pitchFamily="34" charset="0"/>
              </a:rPr>
              <a:t>, et que tes yeux se plaisent dans mes voies. »</a:t>
            </a:r>
          </a:p>
        </p:txBody>
      </p:sp>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548948" y="4841731"/>
            <a:ext cx="2779123" cy="2293268"/>
          </a:xfrm>
          <a:prstGeom prst="rect">
            <a:avLst/>
          </a:prstGeom>
        </p:spPr>
      </p:pic>
      <p:sp>
        <p:nvSpPr>
          <p:cNvPr id="2" name="TextBox 1"/>
          <p:cNvSpPr txBox="1"/>
          <p:nvPr>
            <p:custDataLst>
              <p:tags r:id="rId4"/>
            </p:custDataLst>
          </p:nvPr>
        </p:nvSpPr>
        <p:spPr>
          <a:xfrm>
            <a:off x="522514" y="627017"/>
            <a:ext cx="6230983" cy="646331"/>
          </a:xfrm>
          <a:prstGeom prst="rect">
            <a:avLst/>
          </a:prstGeom>
          <a:noFill/>
        </p:spPr>
        <p:txBody>
          <a:bodyPr wrap="square" rtlCol="0">
            <a:spAutoFit/>
          </a:bodyPr>
          <a:lstStyle/>
          <a:p>
            <a:r>
              <a:rPr lang="es-ES_tradnl" sz="3600" dirty="0" err="1">
                <a:latin typeface="Arial" panose="020B0604020202020204" pitchFamily="34" charset="0"/>
                <a:cs typeface="Arial" panose="020B0604020202020204" pitchFamily="34" charset="0"/>
              </a:rPr>
              <a:t>Conclusion</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817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624147" y="1062164"/>
            <a:ext cx="6096000" cy="1200329"/>
          </a:xfrm>
          <a:prstGeom prst="rect">
            <a:avLst/>
          </a:prstGeom>
        </p:spPr>
        <p:txBody>
          <a:bodyPr>
            <a:spAutoFit/>
          </a:bodyPr>
          <a:lstStyle/>
          <a:p>
            <a:r>
              <a:rPr lang="fr-WINDIES" sz="3600" dirty="0">
                <a:latin typeface="Arial" panose="020B0604020202020204" pitchFamily="34" charset="0"/>
                <a:cs typeface="Arial" panose="020B0604020202020204" pitchFamily="34" charset="0"/>
              </a:rPr>
              <a:t>N’oublie pas :</a:t>
            </a:r>
            <a:br>
              <a:rPr lang="fr-WINDIES" sz="3600" dirty="0">
                <a:latin typeface="Arial" panose="020B0604020202020204" pitchFamily="34" charset="0"/>
                <a:cs typeface="Arial" panose="020B0604020202020204" pitchFamily="34" charset="0"/>
              </a:rPr>
            </a:br>
            <a:endParaRPr lang="fr-WINDIES" sz="3600"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604466" y="4627371"/>
            <a:ext cx="2779123" cy="2293268"/>
          </a:xfrm>
          <a:prstGeom prst="rect">
            <a:avLst/>
          </a:prstGeom>
        </p:spPr>
      </p:pic>
      <p:sp>
        <p:nvSpPr>
          <p:cNvPr id="8" name="Title 5"/>
          <p:cNvSpPr>
            <a:spLocks noGrp="1"/>
          </p:cNvSpPr>
          <p:nvPr>
            <p:ph type="ctrTitle"/>
            <p:custDataLst>
              <p:tags r:id="rId3"/>
            </p:custDataLst>
          </p:nvPr>
        </p:nvSpPr>
        <p:spPr>
          <a:xfrm>
            <a:off x="1624147" y="1576819"/>
            <a:ext cx="10167257" cy="2387600"/>
          </a:xfrm>
        </p:spPr>
        <p:txBody>
          <a:bodyPr>
            <a:noAutofit/>
          </a:bodyPr>
          <a:lstStyle/>
          <a:p>
            <a:br>
              <a:rPr lang="fr-FR" sz="3600" i="1" dirty="0">
                <a:latin typeface="Arial" panose="020B0604020202020204" pitchFamily="34" charset="0"/>
                <a:cs typeface="Arial" panose="020B0604020202020204" pitchFamily="34" charset="0"/>
              </a:rPr>
            </a:br>
            <a:br>
              <a:rPr lang="fr-FR" sz="3600" i="1" dirty="0">
                <a:latin typeface="Arial" panose="020B0604020202020204" pitchFamily="34" charset="0"/>
                <a:cs typeface="Arial" panose="020B0604020202020204" pitchFamily="34" charset="0"/>
              </a:rPr>
            </a:br>
            <a:r>
              <a:rPr lang="fr-FR" sz="3600" i="1" dirty="0">
                <a:latin typeface="Arial" panose="020B0604020202020204" pitchFamily="34" charset="0"/>
                <a:cs typeface="Arial" panose="020B0604020202020204" pitchFamily="34" charset="0"/>
              </a:rPr>
              <a:t>Garde ton cœur plus que toute autre chose, car de lui viennent les sources de la vie.</a:t>
            </a:r>
            <a:br>
              <a:rPr lang="fr-FR" sz="3600" i="1" dirty="0">
                <a:latin typeface="Arial" panose="020B0604020202020204" pitchFamily="34" charset="0"/>
                <a:cs typeface="Arial" panose="020B0604020202020204" pitchFamily="34" charset="0"/>
              </a:rPr>
            </a:br>
            <a:r>
              <a:rPr lang="fr-FR" sz="2800" i="1" dirty="0">
                <a:latin typeface="Arial" panose="020B0604020202020204" pitchFamily="34" charset="0"/>
                <a:cs typeface="Arial" panose="020B0604020202020204" pitchFamily="34" charset="0"/>
              </a:rPr>
              <a:t>Proverbes 4:23 </a:t>
            </a:r>
            <a:endParaRPr lang="fr-FR" sz="3600" dirty="0">
              <a:latin typeface="Arial" panose="020B0604020202020204" pitchFamily="34" charset="0"/>
              <a:cs typeface="Arial" panose="020B0604020202020204" pitchFamily="34" charset="0"/>
            </a:endParaRPr>
          </a:p>
        </p:txBody>
      </p:sp>
      <p:pic>
        <p:nvPicPr>
          <p:cNvPr id="10" name="Picture 9"/>
          <p:cNvPicPr>
            <a:picLocks noChangeAspect="1"/>
          </p:cNvPicPr>
          <p:nvPr>
            <p:custDataLst>
              <p:tags r:id="rId4"/>
            </p:custDataLst>
          </p:nvPr>
        </p:nvPicPr>
        <p:blipFill>
          <a:blip r:embed="rId7">
            <a:extLst>
              <a:ext uri="{BEBA8EAE-BF5A-486C-A8C5-ECC9F3942E4B}">
                <a14:imgProps xmlns:a14="http://schemas.microsoft.com/office/drawing/2010/main">
                  <a14:imgLayer r:embed="rId8">
                    <a14:imgEffect>
                      <a14:backgroundRemoval t="7752" b="100000" l="2740" r="88356">
                        <a14:foregroundMark x1="48630" y1="79070" x2="57534" y2="87597"/>
                        <a14:foregroundMark x1="52055" y1="81395" x2="52055" y2="81395"/>
                        <a14:foregroundMark x1="19178" y1="62016" x2="21918" y2="62016"/>
                      </a14:backgroundRemoval>
                    </a14:imgEffect>
                  </a14:imgLayer>
                </a14:imgProps>
              </a:ext>
              <a:ext uri="{28A0092B-C50C-407E-A947-70E740481C1C}">
                <a14:useLocalDpi xmlns:a14="http://schemas.microsoft.com/office/drawing/2010/main" val="0"/>
              </a:ext>
            </a:extLst>
          </a:blip>
          <a:stretch>
            <a:fillRect/>
          </a:stretch>
        </p:blipFill>
        <p:spPr>
          <a:xfrm flipH="1">
            <a:off x="-1042579" y="2925445"/>
            <a:ext cx="5333453" cy="4881058"/>
          </a:xfrm>
          <a:prstGeom prst="rect">
            <a:avLst/>
          </a:prstGeom>
        </p:spPr>
      </p:pic>
    </p:spTree>
    <p:extLst>
      <p:ext uri="{BB962C8B-B14F-4D97-AF65-F5344CB8AC3E}">
        <p14:creationId xmlns:p14="http://schemas.microsoft.com/office/powerpoint/2010/main" val="248108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latin typeface="Cooper Black" charset="0"/>
              <a:ea typeface="Cooper Black" charset="0"/>
              <a:cs typeface="Cooper Black" charset="0"/>
            </a:endParaRPr>
          </a:p>
        </p:txBody>
      </p:sp>
      <p:pic>
        <p:nvPicPr>
          <p:cNvPr id="11161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19626" y="0"/>
            <a:ext cx="6048375" cy="5734050"/>
          </a:xfrm>
        </p:spPr>
      </p:pic>
      <p:sp>
        <p:nvSpPr>
          <p:cNvPr id="111619" name="ZoneTexte 2"/>
          <p:cNvSpPr txBox="1">
            <a:spLocks noChangeArrowheads="1"/>
          </p:cNvSpPr>
          <p:nvPr/>
        </p:nvSpPr>
        <p:spPr bwMode="auto">
          <a:xfrm>
            <a:off x="357809" y="2055813"/>
            <a:ext cx="5267739"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Times New Roman" charset="0"/>
                <a:ea typeface="ＭＳ Ｐゴシック" charset="-128"/>
              </a:defRPr>
            </a:lvl1pPr>
            <a:lvl2pPr marL="742950" indent="-285750">
              <a:defRPr sz="2800">
                <a:solidFill>
                  <a:schemeClr val="tx1"/>
                </a:solidFill>
                <a:latin typeface="Times New Roman" charset="0"/>
                <a:ea typeface="ＭＳ Ｐゴシック" charset="-128"/>
              </a:defRPr>
            </a:lvl2pPr>
            <a:lvl3pPr marL="1143000" indent="-228600">
              <a:defRPr sz="2800">
                <a:solidFill>
                  <a:schemeClr val="tx1"/>
                </a:solidFill>
                <a:latin typeface="Times New Roman" charset="0"/>
                <a:ea typeface="ＭＳ Ｐゴシック" charset="-128"/>
              </a:defRPr>
            </a:lvl3pPr>
            <a:lvl4pPr marL="1600200" indent="-228600">
              <a:defRPr sz="2800">
                <a:solidFill>
                  <a:schemeClr val="tx1"/>
                </a:solidFill>
                <a:latin typeface="Times New Roman" charset="0"/>
                <a:ea typeface="ＭＳ Ｐゴシック" charset="-128"/>
              </a:defRPr>
            </a:lvl4pPr>
            <a:lvl5pPr marL="2057400" indent="-22860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fr-FR" altLang="fr-FR" b="1" dirty="0">
                <a:solidFill>
                  <a:srgbClr val="FF0000"/>
                </a:solidFill>
              </a:rPr>
              <a:t>AMOUR</a:t>
            </a:r>
          </a:p>
          <a:p>
            <a:r>
              <a:rPr lang="fr-FR" altLang="fr-FR" b="1" dirty="0">
                <a:solidFill>
                  <a:srgbClr val="FF0000"/>
                </a:solidFill>
              </a:rPr>
              <a:t>JOIE</a:t>
            </a:r>
          </a:p>
          <a:p>
            <a:r>
              <a:rPr lang="fr-FR" altLang="fr-FR" b="1" dirty="0">
                <a:solidFill>
                  <a:srgbClr val="FF0000"/>
                </a:solidFill>
              </a:rPr>
              <a:t>PAIX</a:t>
            </a:r>
          </a:p>
          <a:p>
            <a:r>
              <a:rPr lang="fr-FR" altLang="fr-FR" b="1" dirty="0">
                <a:solidFill>
                  <a:srgbClr val="FF0000"/>
                </a:solidFill>
              </a:rPr>
              <a:t>PARDON</a:t>
            </a:r>
          </a:p>
          <a:p>
            <a:r>
              <a:rPr lang="fr-FR" altLang="fr-FR" b="1" dirty="0">
                <a:solidFill>
                  <a:srgbClr val="FF0000"/>
                </a:solidFill>
              </a:rPr>
              <a:t>BONTE</a:t>
            </a:r>
          </a:p>
          <a:p>
            <a:r>
              <a:rPr lang="fr-FR" altLang="fr-FR" b="1" dirty="0">
                <a:solidFill>
                  <a:srgbClr val="FF0000"/>
                </a:solidFill>
              </a:rPr>
              <a:t>FIDELITE</a:t>
            </a:r>
          </a:p>
          <a:p>
            <a:r>
              <a:rPr lang="fr-FR" altLang="fr-FR" b="1" dirty="0">
                <a:solidFill>
                  <a:srgbClr val="FF0000"/>
                </a:solidFill>
              </a:rPr>
              <a:t>GRATITUDE</a:t>
            </a:r>
          </a:p>
          <a:p>
            <a:r>
              <a:rPr lang="fr-FR" altLang="fr-FR" b="1" dirty="0">
                <a:solidFill>
                  <a:srgbClr val="FF0000"/>
                </a:solidFill>
              </a:rPr>
              <a:t>COMPASSION</a:t>
            </a:r>
          </a:p>
          <a:p>
            <a:r>
              <a:rPr lang="fr-FR" altLang="fr-FR" b="1" dirty="0">
                <a:solidFill>
                  <a:srgbClr val="FF0000"/>
                </a:solidFill>
              </a:rPr>
              <a:t>MAITRISE DE SOI</a:t>
            </a:r>
          </a:p>
          <a:p>
            <a:r>
              <a:rPr lang="fr-FR" altLang="fr-FR" b="1" dirty="0">
                <a:solidFill>
                  <a:srgbClr val="FF0000"/>
                </a:solidFill>
              </a:rPr>
              <a:t>CONFIANCE EN DIEU</a:t>
            </a:r>
          </a:p>
          <a:p>
            <a:endParaRPr lang="fr-FR" altLang="fr-FR" dirty="0"/>
          </a:p>
        </p:txBody>
      </p:sp>
      <p:sp>
        <p:nvSpPr>
          <p:cNvPr id="3" name="ZoneTexte 2"/>
          <p:cNvSpPr txBox="1"/>
          <p:nvPr/>
        </p:nvSpPr>
        <p:spPr>
          <a:xfrm>
            <a:off x="357809" y="159026"/>
            <a:ext cx="3576019" cy="1938992"/>
          </a:xfrm>
          <a:prstGeom prst="rect">
            <a:avLst/>
          </a:prstGeom>
          <a:noFill/>
        </p:spPr>
        <p:txBody>
          <a:bodyPr wrap="square" rtlCol="0">
            <a:spAutoFit/>
          </a:bodyPr>
          <a:lstStyle/>
          <a:p>
            <a:r>
              <a:rPr lang="fr-FR" sz="4000" b="1" dirty="0">
                <a:solidFill>
                  <a:srgbClr val="FF0000"/>
                </a:solidFill>
              </a:rPr>
              <a:t>LUTTER</a:t>
            </a:r>
          </a:p>
          <a:p>
            <a:r>
              <a:rPr lang="fr-FR" sz="4000" b="1" dirty="0">
                <a:solidFill>
                  <a:srgbClr val="FF0000"/>
                </a:solidFill>
              </a:rPr>
              <a:t>CONTRE</a:t>
            </a:r>
          </a:p>
          <a:p>
            <a:r>
              <a:rPr lang="fr-FR" sz="4000" b="1" dirty="0">
                <a:solidFill>
                  <a:srgbClr val="FF0000"/>
                </a:solidFill>
              </a:rPr>
              <a:t>LE STRESS</a:t>
            </a:r>
          </a:p>
        </p:txBody>
      </p:sp>
    </p:spTree>
    <p:extLst>
      <p:ext uri="{BB962C8B-B14F-4D97-AF65-F5344CB8AC3E}">
        <p14:creationId xmlns:p14="http://schemas.microsoft.com/office/powerpoint/2010/main" val="111907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0"/>
            <a:ext cx="8125718" cy="980728"/>
          </a:xfrm>
        </p:spPr>
        <p:txBody>
          <a:bodyPr/>
          <a:lstStyle/>
          <a:p>
            <a:endParaRPr lang="fr-FR" b="1" dirty="0">
              <a:solidFill>
                <a:srgbClr val="FF0000"/>
              </a:solidFill>
            </a:endParaRPr>
          </a:p>
        </p:txBody>
      </p:sp>
      <p:sp>
        <p:nvSpPr>
          <p:cNvPr id="3" name="Espace réservé du contenu 2"/>
          <p:cNvSpPr>
            <a:spLocks noGrp="1"/>
          </p:cNvSpPr>
          <p:nvPr>
            <p:ph idx="1"/>
          </p:nvPr>
        </p:nvSpPr>
        <p:spPr>
          <a:xfrm>
            <a:off x="1524001" y="1484784"/>
            <a:ext cx="9036495" cy="5256584"/>
          </a:xfrm>
        </p:spPr>
        <p:txBody>
          <a:bodyPr>
            <a:normAutofit/>
          </a:bodyPr>
          <a:lstStyle/>
          <a:p>
            <a:pPr marL="0" indent="0">
              <a:buNone/>
            </a:pPr>
            <a:r>
              <a:rPr lang="fr-FR" dirty="0">
                <a:effectLst/>
              </a:rPr>
              <a:t> </a:t>
            </a:r>
          </a:p>
          <a:p>
            <a:pPr marL="0" indent="0">
              <a:buNone/>
            </a:pPr>
            <a:r>
              <a:rPr lang="fr-FR" dirty="0">
                <a:effectLst/>
              </a:rPr>
              <a:t> </a:t>
            </a:r>
          </a:p>
          <a:p>
            <a:pPr marL="0" indent="0">
              <a:buNone/>
            </a:pPr>
            <a:r>
              <a:rPr lang="fr-FR" dirty="0">
                <a:effectLst/>
              </a:rPr>
              <a:t> </a:t>
            </a:r>
          </a:p>
          <a:p>
            <a:endParaRPr lang="fr-FR" dirty="0"/>
          </a:p>
        </p:txBody>
      </p:sp>
      <p:sp>
        <p:nvSpPr>
          <p:cNvPr id="5" name="Rectangle 4"/>
          <p:cNvSpPr/>
          <p:nvPr/>
        </p:nvSpPr>
        <p:spPr>
          <a:xfrm>
            <a:off x="477078" y="0"/>
            <a:ext cx="9219322" cy="6740307"/>
          </a:xfrm>
          <a:prstGeom prst="rect">
            <a:avLst/>
          </a:prstGeom>
        </p:spPr>
        <p:txBody>
          <a:bodyPr wrap="square">
            <a:spAutoFit/>
          </a:bodyPr>
          <a:lstStyle/>
          <a:p>
            <a:r>
              <a:rPr lang="fr-FR" sz="2400" dirty="0">
                <a:solidFill>
                  <a:srgbClr val="FF0000"/>
                </a:solidFill>
              </a:rPr>
              <a:t>Seigneur, fais de moi un instrument de ta paix,</a:t>
            </a:r>
          </a:p>
          <a:p>
            <a:r>
              <a:rPr lang="fr-FR" sz="2400" dirty="0">
                <a:solidFill>
                  <a:srgbClr val="FF0000"/>
                </a:solidFill>
              </a:rPr>
              <a:t>Là où est la haine, que je mette l'amour.</a:t>
            </a:r>
          </a:p>
          <a:p>
            <a:r>
              <a:rPr lang="fr-FR" sz="2400" dirty="0">
                <a:solidFill>
                  <a:srgbClr val="FF0000"/>
                </a:solidFill>
              </a:rPr>
              <a:t>Là où est l'offense, que je mette le pardon,</a:t>
            </a:r>
          </a:p>
          <a:p>
            <a:r>
              <a:rPr lang="fr-FR" sz="2400" dirty="0">
                <a:solidFill>
                  <a:srgbClr val="FF0000"/>
                </a:solidFill>
              </a:rPr>
              <a:t>Là où est la discorde, que je mette l'union.</a:t>
            </a:r>
          </a:p>
          <a:p>
            <a:r>
              <a:rPr lang="fr-FR" sz="2400" dirty="0">
                <a:solidFill>
                  <a:srgbClr val="FF0000"/>
                </a:solidFill>
              </a:rPr>
              <a:t>Là où est l'erreur, que je mette la vérité ,</a:t>
            </a:r>
          </a:p>
          <a:p>
            <a:r>
              <a:rPr lang="fr-FR" sz="2400" dirty="0">
                <a:solidFill>
                  <a:srgbClr val="FF0000"/>
                </a:solidFill>
              </a:rPr>
              <a:t>Là où est le doute, que je mette la foi,</a:t>
            </a:r>
          </a:p>
          <a:p>
            <a:r>
              <a:rPr lang="fr-FR" sz="2400" dirty="0">
                <a:solidFill>
                  <a:srgbClr val="FF0000"/>
                </a:solidFill>
              </a:rPr>
              <a:t>Là où est le désespoir, que je mette l'espérance,</a:t>
            </a:r>
          </a:p>
          <a:p>
            <a:r>
              <a:rPr lang="fr-FR" sz="2400" dirty="0">
                <a:solidFill>
                  <a:srgbClr val="FF0000"/>
                </a:solidFill>
              </a:rPr>
              <a:t>Là où sont les ténèbres, que je mette la lumière,</a:t>
            </a:r>
          </a:p>
          <a:p>
            <a:r>
              <a:rPr lang="fr-FR" sz="2400" dirty="0">
                <a:solidFill>
                  <a:srgbClr val="FF0000"/>
                </a:solidFill>
              </a:rPr>
              <a:t>Là où est la tristesse, que je mette la joie.</a:t>
            </a:r>
          </a:p>
          <a:p>
            <a:r>
              <a:rPr lang="fr-FR" sz="2400" dirty="0">
                <a:solidFill>
                  <a:srgbClr val="FF0000"/>
                </a:solidFill>
              </a:rPr>
              <a:t> </a:t>
            </a:r>
          </a:p>
          <a:p>
            <a:r>
              <a:rPr lang="fr-FR" sz="2400" dirty="0">
                <a:solidFill>
                  <a:srgbClr val="FF0000"/>
                </a:solidFill>
              </a:rPr>
              <a:t>O Seigneur, que je ne cherche pas tant à être consolé qu'à consoler,</a:t>
            </a:r>
          </a:p>
          <a:p>
            <a:r>
              <a:rPr lang="fr-FR" sz="2400" dirty="0">
                <a:solidFill>
                  <a:srgbClr val="FF0000"/>
                </a:solidFill>
              </a:rPr>
              <a:t>A être compris qu'à comprendre,</a:t>
            </a:r>
          </a:p>
          <a:p>
            <a:r>
              <a:rPr lang="fr-FR" sz="2400" dirty="0">
                <a:solidFill>
                  <a:srgbClr val="FF0000"/>
                </a:solidFill>
              </a:rPr>
              <a:t>A être aimé qu'à aimer.</a:t>
            </a:r>
          </a:p>
          <a:p>
            <a:r>
              <a:rPr lang="fr-FR" sz="2400" dirty="0">
                <a:solidFill>
                  <a:srgbClr val="FF0000"/>
                </a:solidFill>
              </a:rPr>
              <a:t> </a:t>
            </a:r>
          </a:p>
          <a:p>
            <a:r>
              <a:rPr lang="fr-FR" sz="2400" dirty="0">
                <a:solidFill>
                  <a:srgbClr val="FF0000"/>
                </a:solidFill>
              </a:rPr>
              <a:t>Car c'est en se donnant qu'on reçoit,</a:t>
            </a:r>
          </a:p>
          <a:p>
            <a:r>
              <a:rPr lang="fr-FR" sz="2400" dirty="0">
                <a:solidFill>
                  <a:srgbClr val="FF0000"/>
                </a:solidFill>
              </a:rPr>
              <a:t>C'est en s'oubliant qu'on se retrouve,</a:t>
            </a:r>
          </a:p>
          <a:p>
            <a:r>
              <a:rPr lang="fr-FR" sz="2400" dirty="0">
                <a:solidFill>
                  <a:srgbClr val="FF0000"/>
                </a:solidFill>
              </a:rPr>
              <a:t>C'est en pardonnant qu'on est pardonné,</a:t>
            </a:r>
          </a:p>
          <a:p>
            <a:r>
              <a:rPr lang="fr-FR" sz="2400" dirty="0">
                <a:solidFill>
                  <a:srgbClr val="FF0000"/>
                </a:solidFill>
              </a:rPr>
              <a:t>C'est en mourant qu'on ressuscite à l'éternelle vie. </a:t>
            </a:r>
          </a:p>
        </p:txBody>
      </p:sp>
    </p:spTree>
    <p:extLst>
      <p:ext uri="{BB962C8B-B14F-4D97-AF65-F5344CB8AC3E}">
        <p14:creationId xmlns:p14="http://schemas.microsoft.com/office/powerpoint/2010/main" val="157769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s-ES_tradnl" dirty="0"/>
              <a:t>AMEN !!</a:t>
            </a:r>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0" y="4632326"/>
            <a:ext cx="2779123" cy="2293268"/>
          </a:xfrm>
          <a:prstGeom prst="rect">
            <a:avLst/>
          </a:prstGeom>
        </p:spPr>
      </p:pic>
    </p:spTree>
    <p:extLst>
      <p:ext uri="{BB962C8B-B14F-4D97-AF65-F5344CB8AC3E}">
        <p14:creationId xmlns:p14="http://schemas.microsoft.com/office/powerpoint/2010/main" val="54600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61703" y="0"/>
            <a:ext cx="11168743" cy="6889616"/>
          </a:xfrm>
          <a:prstGeom prst="rect">
            <a:avLst/>
          </a:prstGeom>
          <a:ln>
            <a:noFill/>
          </a:ln>
          <a:effectLst>
            <a:softEdge rad="112500"/>
          </a:effectLst>
        </p:spPr>
      </p:pic>
      <p:sp>
        <p:nvSpPr>
          <p:cNvPr id="2" name="Title 1"/>
          <p:cNvSpPr>
            <a:spLocks noGrp="1"/>
          </p:cNvSpPr>
          <p:nvPr>
            <p:ph type="ctrTitle"/>
            <p:custDataLst>
              <p:tags r:id="rId2"/>
            </p:custDataLst>
          </p:nvPr>
        </p:nvSpPr>
        <p:spPr>
          <a:xfrm>
            <a:off x="3251198" y="317711"/>
            <a:ext cx="5689602" cy="1093335"/>
          </a:xfrm>
        </p:spPr>
        <p:txBody>
          <a:bodyPr>
            <a:normAutofit/>
          </a:bodyPr>
          <a:lstStyle/>
          <a:p>
            <a:r>
              <a:rPr lang="fr-FR" sz="3600" dirty="0">
                <a:solidFill>
                  <a:schemeClr val="bg1"/>
                </a:solidFill>
                <a:latin typeface="Arial" panose="020B0604020202020204" pitchFamily="34" charset="0"/>
                <a:cs typeface="Arial" panose="020B0604020202020204" pitchFamily="34" charset="0"/>
              </a:rPr>
              <a:t>Notre cerveau est la tour de contrôle de notre corps</a:t>
            </a:r>
            <a:endParaRPr lang="es-ES_tradnl"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80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9327" y="5090051"/>
            <a:ext cx="2381613" cy="1965252"/>
          </a:xfrm>
          <a:prstGeom prst="rect">
            <a:avLst/>
          </a:prstGeom>
        </p:spPr>
      </p:pic>
      <p:sp>
        <p:nvSpPr>
          <p:cNvPr id="6" name="Subtitle 2">
            <a:extLst>
              <a:ext uri="{FF2B5EF4-FFF2-40B4-BE49-F238E27FC236}">
                <a16:creationId xmlns:a16="http://schemas.microsoft.com/office/drawing/2014/main" id="{4FCB82DC-FE96-47ED-9906-A8C58C03D3D0}"/>
              </a:ext>
            </a:extLst>
          </p:cNvPr>
          <p:cNvSpPr>
            <a:spLocks noGrp="1"/>
          </p:cNvSpPr>
          <p:nvPr>
            <p:ph type="subTitle" idx="1"/>
            <p:custDataLst>
              <p:tags r:id="rId2"/>
            </p:custDataLst>
          </p:nvPr>
        </p:nvSpPr>
        <p:spPr>
          <a:xfrm>
            <a:off x="1484000" y="715620"/>
            <a:ext cx="9803098" cy="5426759"/>
          </a:xfrm>
        </p:spPr>
        <p:txBody>
          <a:bodyPr>
            <a:noAutofit/>
          </a:bodyPr>
          <a:lstStyle/>
          <a:p>
            <a:pPr algn="l"/>
            <a:r>
              <a:rPr lang="fr-FR" sz="2800" dirty="0">
                <a:latin typeface="Arial" panose="020B0604020202020204" pitchFamily="34" charset="0"/>
                <a:cs typeface="Arial" panose="020B0604020202020204" pitchFamily="34" charset="0"/>
              </a:rPr>
              <a:t>Bien que le cerveau humain moyen ne pèse que 1,4 kg, ce qui ne représente que </a:t>
            </a:r>
            <a:endParaRPr lang="es-ES_tradnl"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fr-FR" sz="2800" dirty="0">
                <a:latin typeface="Arial" panose="020B0604020202020204" pitchFamily="34" charset="0"/>
                <a:cs typeface="Arial" panose="020B0604020202020204" pitchFamily="34" charset="0"/>
              </a:rPr>
              <a:t>2 % du poids du corps,</a:t>
            </a:r>
          </a:p>
          <a:p>
            <a:pPr marL="457200" indent="-457200" algn="l">
              <a:buFont typeface="Wingdings" panose="05000000000000000000" pitchFamily="2" charset="2"/>
              <a:buChar char="Ø"/>
            </a:pPr>
            <a:r>
              <a:rPr lang="fr-FR" sz="2800" dirty="0">
                <a:latin typeface="Arial" panose="020B0604020202020204" pitchFamily="34" charset="0"/>
                <a:cs typeface="Arial" panose="020B0604020202020204" pitchFamily="34" charset="0"/>
              </a:rPr>
              <a:t>il consomme 25 % de l’oxygène du corps,</a:t>
            </a:r>
          </a:p>
          <a:p>
            <a:pPr marL="457200" indent="-457200" algn="l">
              <a:buFont typeface="Wingdings" panose="05000000000000000000" pitchFamily="2" charset="2"/>
              <a:buChar char="Ø"/>
            </a:pPr>
            <a:r>
              <a:rPr lang="fr-FR" sz="2800" dirty="0">
                <a:latin typeface="Arial" panose="020B0604020202020204" pitchFamily="34" charset="0"/>
                <a:cs typeface="Arial" panose="020B0604020202020204" pitchFamily="34" charset="0"/>
              </a:rPr>
              <a:t>25 % des nutriments disponibles du corps,</a:t>
            </a:r>
          </a:p>
          <a:p>
            <a:pPr marL="457200" indent="-457200" algn="l">
              <a:buFont typeface="Wingdings" panose="05000000000000000000" pitchFamily="2" charset="2"/>
              <a:buChar char="Ø"/>
            </a:pPr>
            <a:r>
              <a:rPr lang="fr-FR" sz="2800" dirty="0">
                <a:latin typeface="Arial" panose="020B0604020202020204" pitchFamily="34" charset="0"/>
                <a:cs typeface="Arial" panose="020B0604020202020204" pitchFamily="34" charset="0"/>
              </a:rPr>
              <a:t>et 70 % du glucose du corps.</a:t>
            </a:r>
            <a:r>
              <a:rPr lang="es-ES_tradnl" sz="2800" dirty="0">
                <a:latin typeface="Arial" panose="020B0604020202020204" pitchFamily="34" charset="0"/>
                <a:cs typeface="Arial" panose="020B0604020202020204" pitchFamily="34" charset="0"/>
              </a:rPr>
              <a:t> </a:t>
            </a:r>
          </a:p>
          <a:p>
            <a:pPr algn="l"/>
            <a:r>
              <a:rPr lang="fr-FR" sz="2800" dirty="0">
                <a:latin typeface="Arial" panose="020B0604020202020204" pitchFamily="34" charset="0"/>
                <a:cs typeface="Arial" panose="020B0604020202020204" pitchFamily="34" charset="0"/>
              </a:rPr>
              <a:t>Il y a plus de 160 000 km de vaisseaux sanguins, capillaires et autres systèmes de transport dans le cerveau, et 750 ml de sang circulent dans le cerveau chaque minute.</a:t>
            </a:r>
            <a:endParaRPr lang="es-ES_tradnl"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	</a:t>
            </a:r>
            <a:r>
              <a:rPr lang="fr-FR" sz="2800" u="sng" dirty="0">
                <a:latin typeface="Arial" panose="020B0604020202020204" pitchFamily="34" charset="0"/>
                <a:cs typeface="Arial" panose="020B0604020202020204" pitchFamily="34" charset="0"/>
              </a:rPr>
              <a:t>C’EST TOUJOURS UN ORGANE MERVEILLEUX</a:t>
            </a:r>
            <a:endParaRPr lang="en-US" sz="2800" u="sng" dirty="0">
              <a:latin typeface="Arial" panose="020B0604020202020204" pitchFamily="34" charset="0"/>
              <a:cs typeface="Arial" panose="020B0604020202020204" pitchFamily="34" charset="0"/>
            </a:endParaRPr>
          </a:p>
          <a:p>
            <a:pPr algn="l"/>
            <a:endParaRPr lang="es-ES_trad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77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ctrTitle"/>
          </p:nvPr>
        </p:nvSpPr>
        <p:spPr>
          <a:xfrm>
            <a:off x="1489720" y="2924944"/>
            <a:ext cx="9144000" cy="1962150"/>
          </a:xfrm>
        </p:spPr>
        <p:txBody>
          <a:bodyPr>
            <a:normAutofit fontScale="90000"/>
          </a:bodyPr>
          <a:lstStyle/>
          <a:p>
            <a:pPr algn="ctr">
              <a:defRPr/>
            </a:pP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br>
              <a:rPr lang="fr-FR" sz="6600" b="1" dirty="0">
                <a:solidFill>
                  <a:srgbClr val="FFFFFF"/>
                </a:solidFill>
                <a:effectLst>
                  <a:outerShdw blurRad="38100" dist="38100" dir="2700000" algn="tl">
                    <a:srgbClr val="DDDDDD"/>
                  </a:outerShdw>
                </a:effectLst>
                <a:latin typeface="Book Antiqua" charset="0"/>
                <a:ea typeface="ＭＳ Ｐゴシック" charset="0"/>
                <a:cs typeface="ＭＳ Ｐゴシック" charset="0"/>
              </a:rPr>
            </a:br>
            <a:r>
              <a:rPr lang="fr-FR"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Rien de plus corrosif que le stress…</a:t>
            </a:r>
            <a:br>
              <a:rPr lang="fr-FR" b="1" dirty="0">
                <a:solidFill>
                  <a:srgbClr val="FFFF00"/>
                </a:solidFill>
                <a:effectLst>
                  <a:outerShdw blurRad="38100" dist="38100" dir="2700000" algn="tl">
                    <a:srgbClr val="DDDDDD"/>
                  </a:outerShdw>
                </a:effectLst>
                <a:latin typeface="Book Antiqua" charset="0"/>
                <a:ea typeface="ＭＳ Ｐゴシック" charset="0"/>
                <a:cs typeface="ＭＳ Ｐゴシック" charset="0"/>
              </a:rPr>
            </a:br>
            <a:br>
              <a:rPr lang="fr-FR" b="1" dirty="0">
                <a:solidFill>
                  <a:srgbClr val="FFFF00"/>
                </a:solidFill>
                <a:effectLst>
                  <a:outerShdw blurRad="38100" dist="38100" dir="2700000" algn="tl">
                    <a:srgbClr val="DDDDDD"/>
                  </a:outerShdw>
                </a:effectLst>
                <a:latin typeface="Book Antiqua" charset="0"/>
                <a:ea typeface="ＭＳ Ｐゴシック" charset="0"/>
                <a:cs typeface="ＭＳ Ｐゴシック" charset="0"/>
              </a:rPr>
            </a:br>
            <a:r>
              <a:rPr lang="fr-FR"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L’ennemi caché qui grignote votre cerveau</a:t>
            </a:r>
            <a:r>
              <a:rPr lang="mr-IN"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a:t>
            </a:r>
            <a:endParaRPr lang="fr-FR"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endParaRPr>
          </a:p>
        </p:txBody>
      </p:sp>
      <p:sp>
        <p:nvSpPr>
          <p:cNvPr id="20483" name="Sous-titre 2"/>
          <p:cNvSpPr>
            <a:spLocks noGrp="1"/>
          </p:cNvSpPr>
          <p:nvPr>
            <p:ph type="subTitle" idx="1"/>
          </p:nvPr>
        </p:nvSpPr>
        <p:spPr>
          <a:xfrm>
            <a:off x="2017714" y="5257801"/>
            <a:ext cx="8470775" cy="987425"/>
          </a:xfrm>
        </p:spPr>
        <p:txBody>
          <a:bodyPr/>
          <a:lstStyle/>
          <a:p>
            <a:pPr>
              <a:defRPr/>
            </a:pPr>
            <a:r>
              <a:rPr lang="fr-FR" sz="3200" b="1" dirty="0">
                <a:solidFill>
                  <a:srgbClr val="FC00EA"/>
                </a:solidFill>
                <a:effectLst>
                  <a:outerShdw blurRad="38100" dist="38100" dir="2700000" algn="tl">
                    <a:srgbClr val="DDDDDD"/>
                  </a:outerShdw>
                </a:effectLst>
                <a:latin typeface="Book Antiqua" charset="0"/>
                <a:ea typeface="ＭＳ Ｐゴシック" charset="0"/>
                <a:cs typeface="ＭＳ Ｐゴシック" charset="0"/>
              </a:rPr>
              <a:t>Connaître vos forces et vos faiblesses......</a:t>
            </a:r>
            <a:endParaRPr lang="fr-FR" sz="3200" dirty="0">
              <a:solidFill>
                <a:srgbClr val="FC00EA"/>
              </a:solidFill>
              <a:effectLst>
                <a:outerShdw blurRad="38100" dist="38100" dir="2700000" algn="tl">
                  <a:srgbClr val="FFFFFF"/>
                </a:outerShdw>
              </a:effectLst>
              <a:ea typeface="ＭＳ Ｐゴシック" charset="-128"/>
              <a:cs typeface="ＭＳ Ｐゴシック" charset="-128"/>
            </a:endParaRPr>
          </a:p>
        </p:txBody>
      </p:sp>
    </p:spTree>
    <p:extLst>
      <p:ext uri="{BB962C8B-B14F-4D97-AF65-F5344CB8AC3E}">
        <p14:creationId xmlns:p14="http://schemas.microsoft.com/office/powerpoint/2010/main" val="41131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686800" cy="1143000"/>
          </a:xfrm>
        </p:spPr>
        <p:txBody>
          <a:bodyPr/>
          <a:lstStyle/>
          <a:p>
            <a:pPr>
              <a:defRPr/>
            </a:pPr>
            <a:r>
              <a:rPr lang="fr-FR" sz="5400" b="1" dirty="0">
                <a:solidFill>
                  <a:srgbClr val="FF0000"/>
                </a:solidFill>
              </a:rPr>
              <a:t>Les quatre </a:t>
            </a:r>
            <a:r>
              <a:rPr lang="fr-FR" sz="5400" b="1" dirty="0" err="1">
                <a:solidFill>
                  <a:srgbClr val="FF0000"/>
                </a:solidFill>
              </a:rPr>
              <a:t>stresseurs</a:t>
            </a:r>
            <a:r>
              <a:rPr lang="fr-FR" sz="5400" b="1" dirty="0">
                <a:solidFill>
                  <a:srgbClr val="FF0000"/>
                </a:solidFill>
              </a:rPr>
              <a:t> terribles</a:t>
            </a:r>
          </a:p>
        </p:txBody>
      </p:sp>
      <p:graphicFrame>
        <p:nvGraphicFramePr>
          <p:cNvPr id="4" name="Espace réservé du contenu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83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21251" y="1568451"/>
            <a:ext cx="5178425" cy="4600575"/>
            <a:chOff x="2140" y="988"/>
            <a:chExt cx="3262" cy="2898"/>
          </a:xfrm>
        </p:grpSpPr>
        <p:sp>
          <p:nvSpPr>
            <p:cNvPr id="41989" name="Freeform 3"/>
            <p:cNvSpPr>
              <a:spLocks/>
            </p:cNvSpPr>
            <p:nvPr/>
          </p:nvSpPr>
          <p:spPr bwMode="gray">
            <a:xfrm>
              <a:off x="2140" y="988"/>
              <a:ext cx="3262" cy="289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0 w 233"/>
                <a:gd name="T9" fmla="*/ 2147483647 h 207"/>
                <a:gd name="T10" fmla="*/ 2147483647 w 233"/>
                <a:gd name="T11" fmla="*/ 2147483647 h 207"/>
                <a:gd name="T12" fmla="*/ 2147483647 w 233"/>
                <a:gd name="T13" fmla="*/ 2147483647 h 207"/>
                <a:gd name="T14" fmla="*/ 2147483647 w 233"/>
                <a:gd name="T15" fmla="*/ 2147483647 h 207"/>
                <a:gd name="T16" fmla="*/ 2147483647 w 233"/>
                <a:gd name="T17" fmla="*/ 2147483647 h 207"/>
                <a:gd name="T18" fmla="*/ 2147483647 w 233"/>
                <a:gd name="T19" fmla="*/ 2147483647 h 207"/>
                <a:gd name="T20" fmla="*/ 2147483647 w 233"/>
                <a:gd name="T21" fmla="*/ 2147483647 h 207"/>
                <a:gd name="T22" fmla="*/ 2147483647 w 233"/>
                <a:gd name="T23" fmla="*/ 2147483647 h 207"/>
                <a:gd name="T24" fmla="*/ 2147483647 w 233"/>
                <a:gd name="T25" fmla="*/ 2147483647 h 207"/>
                <a:gd name="T26" fmla="*/ 2147483647 w 233"/>
                <a:gd name="T27" fmla="*/ 2147483647 h 207"/>
                <a:gd name="T28" fmla="*/ 2147483647 w 233"/>
                <a:gd name="T29" fmla="*/ 2147483647 h 207"/>
                <a:gd name="T30" fmla="*/ 2147483647 w 233"/>
                <a:gd name="T31" fmla="*/ 2147483647 h 207"/>
                <a:gd name="T32" fmla="*/ 2147483647 w 233"/>
                <a:gd name="T33" fmla="*/ 2147483647 h 207"/>
                <a:gd name="T34" fmla="*/ 2147483647 w 233"/>
                <a:gd name="T35" fmla="*/ 2147483647 h 207"/>
                <a:gd name="T36" fmla="*/ 2147483647 w 233"/>
                <a:gd name="T37" fmla="*/ 2147483647 h 207"/>
                <a:gd name="T38" fmla="*/ 2147483647 w 233"/>
                <a:gd name="T39" fmla="*/ 2147483647 h 207"/>
                <a:gd name="T40" fmla="*/ 2147483647 w 233"/>
                <a:gd name="T41" fmla="*/ 2147483647 h 207"/>
                <a:gd name="T42" fmla="*/ 2147483647 w 233"/>
                <a:gd name="T43" fmla="*/ 2147483647 h 207"/>
                <a:gd name="T44" fmla="*/ 2147483647 w 233"/>
                <a:gd name="T45" fmla="*/ 2147483647 h 207"/>
                <a:gd name="T46" fmla="*/ 2147483647 w 233"/>
                <a:gd name="T47" fmla="*/ 2147483647 h 207"/>
                <a:gd name="T48" fmla="*/ 2147483647 w 233"/>
                <a:gd name="T49" fmla="*/ 2147483647 h 207"/>
                <a:gd name="T50" fmla="*/ 2147483647 w 233"/>
                <a:gd name="T51" fmla="*/ 2147483647 h 207"/>
                <a:gd name="T52" fmla="*/ 2147483647 w 233"/>
                <a:gd name="T53" fmla="*/ 2147483647 h 207"/>
                <a:gd name="T54" fmla="*/ 2147483647 w 233"/>
                <a:gd name="T55" fmla="*/ 2147483647 h 207"/>
                <a:gd name="T56" fmla="*/ 2147483647 w 233"/>
                <a:gd name="T57" fmla="*/ 2147483647 h 207"/>
                <a:gd name="T58" fmla="*/ 2147483647 w 233"/>
                <a:gd name="T59" fmla="*/ 2147483647 h 207"/>
                <a:gd name="T60" fmla="*/ 2147483647 w 233"/>
                <a:gd name="T61" fmla="*/ 2147483647 h 207"/>
                <a:gd name="T62" fmla="*/ 2147483647 w 233"/>
                <a:gd name="T63" fmla="*/ 2147483647 h 207"/>
                <a:gd name="T64" fmla="*/ 2147483647 w 233"/>
                <a:gd name="T65" fmla="*/ 2147483647 h 207"/>
                <a:gd name="T66" fmla="*/ 2147483647 w 233"/>
                <a:gd name="T67" fmla="*/ 2147483647 h 207"/>
                <a:gd name="T68" fmla="*/ 2147483647 w 233"/>
                <a:gd name="T69" fmla="*/ 2147483647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3"/>
                <a:gd name="T106" fmla="*/ 0 h 207"/>
                <a:gd name="T107" fmla="*/ 233 w 233"/>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3" h="207">
                  <a:moveTo>
                    <a:pt x="119" y="0"/>
                  </a:moveTo>
                  <a:cubicBezTo>
                    <a:pt x="118" y="0"/>
                    <a:pt x="116" y="1"/>
                    <a:pt x="114" y="1"/>
                  </a:cubicBezTo>
                  <a:cubicBezTo>
                    <a:pt x="111" y="6"/>
                    <a:pt x="106" y="7"/>
                    <a:pt x="104" y="14"/>
                  </a:cubicBezTo>
                  <a:lnTo>
                    <a:pt x="100" y="32"/>
                  </a:lnTo>
                  <a:cubicBezTo>
                    <a:pt x="100" y="33"/>
                    <a:pt x="99" y="34"/>
                    <a:pt x="99" y="35"/>
                  </a:cubicBezTo>
                  <a:cubicBezTo>
                    <a:pt x="96" y="35"/>
                    <a:pt x="93" y="37"/>
                    <a:pt x="90" y="37"/>
                  </a:cubicBezTo>
                  <a:cubicBezTo>
                    <a:pt x="90" y="35"/>
                    <a:pt x="89" y="28"/>
                    <a:pt x="87" y="28"/>
                  </a:cubicBezTo>
                  <a:cubicBezTo>
                    <a:pt x="80" y="24"/>
                    <a:pt x="67" y="27"/>
                    <a:pt x="60" y="29"/>
                  </a:cubicBezTo>
                  <a:cubicBezTo>
                    <a:pt x="45" y="34"/>
                    <a:pt x="20" y="35"/>
                    <a:pt x="13" y="37"/>
                  </a:cubicBezTo>
                  <a:cubicBezTo>
                    <a:pt x="8" y="37"/>
                    <a:pt x="0" y="43"/>
                    <a:pt x="0" y="58"/>
                  </a:cubicBezTo>
                  <a:cubicBezTo>
                    <a:pt x="0" y="77"/>
                    <a:pt x="2" y="87"/>
                    <a:pt x="7" y="104"/>
                  </a:cubicBezTo>
                  <a:cubicBezTo>
                    <a:pt x="10" y="113"/>
                    <a:pt x="12" y="126"/>
                    <a:pt x="15" y="133"/>
                  </a:cubicBezTo>
                  <a:lnTo>
                    <a:pt x="6" y="136"/>
                  </a:lnTo>
                  <a:lnTo>
                    <a:pt x="5" y="139"/>
                  </a:lnTo>
                  <a:lnTo>
                    <a:pt x="5" y="207"/>
                  </a:lnTo>
                  <a:lnTo>
                    <a:pt x="233" y="207"/>
                  </a:lnTo>
                  <a:lnTo>
                    <a:pt x="233" y="123"/>
                  </a:lnTo>
                  <a:lnTo>
                    <a:pt x="121" y="131"/>
                  </a:lnTo>
                  <a:lnTo>
                    <a:pt x="121" y="128"/>
                  </a:lnTo>
                  <a:cubicBezTo>
                    <a:pt x="127" y="120"/>
                    <a:pt x="128" y="110"/>
                    <a:pt x="128" y="101"/>
                  </a:cubicBezTo>
                  <a:cubicBezTo>
                    <a:pt x="131" y="96"/>
                    <a:pt x="135" y="90"/>
                    <a:pt x="138" y="84"/>
                  </a:cubicBezTo>
                  <a:cubicBezTo>
                    <a:pt x="143" y="88"/>
                    <a:pt x="146" y="95"/>
                    <a:pt x="154" y="98"/>
                  </a:cubicBezTo>
                  <a:cubicBezTo>
                    <a:pt x="155" y="100"/>
                    <a:pt x="155" y="101"/>
                    <a:pt x="156" y="102"/>
                  </a:cubicBezTo>
                  <a:cubicBezTo>
                    <a:pt x="160" y="101"/>
                    <a:pt x="160" y="103"/>
                    <a:pt x="163" y="102"/>
                  </a:cubicBezTo>
                  <a:cubicBezTo>
                    <a:pt x="163" y="102"/>
                    <a:pt x="163" y="101"/>
                    <a:pt x="165" y="101"/>
                  </a:cubicBezTo>
                  <a:lnTo>
                    <a:pt x="168" y="101"/>
                  </a:lnTo>
                  <a:cubicBezTo>
                    <a:pt x="178" y="100"/>
                    <a:pt x="189" y="92"/>
                    <a:pt x="199" y="87"/>
                  </a:cubicBezTo>
                  <a:lnTo>
                    <a:pt x="200" y="85"/>
                  </a:lnTo>
                  <a:cubicBezTo>
                    <a:pt x="202" y="86"/>
                    <a:pt x="210" y="79"/>
                    <a:pt x="215" y="73"/>
                  </a:cubicBezTo>
                  <a:cubicBezTo>
                    <a:pt x="216" y="72"/>
                    <a:pt x="216" y="71"/>
                    <a:pt x="218" y="71"/>
                  </a:cubicBezTo>
                  <a:cubicBezTo>
                    <a:pt x="220" y="70"/>
                    <a:pt x="225" y="68"/>
                    <a:pt x="224" y="65"/>
                  </a:cubicBezTo>
                  <a:cubicBezTo>
                    <a:pt x="224" y="63"/>
                    <a:pt x="218" y="66"/>
                    <a:pt x="217" y="67"/>
                  </a:cubicBezTo>
                  <a:cubicBezTo>
                    <a:pt x="215" y="68"/>
                    <a:pt x="214" y="69"/>
                    <a:pt x="213" y="69"/>
                  </a:cubicBezTo>
                  <a:cubicBezTo>
                    <a:pt x="213" y="69"/>
                    <a:pt x="214" y="68"/>
                    <a:pt x="214" y="67"/>
                  </a:cubicBezTo>
                  <a:cubicBezTo>
                    <a:pt x="215" y="65"/>
                    <a:pt x="216" y="65"/>
                    <a:pt x="218" y="62"/>
                  </a:cubicBezTo>
                  <a:cubicBezTo>
                    <a:pt x="220" y="60"/>
                    <a:pt x="219" y="61"/>
                    <a:pt x="220" y="60"/>
                  </a:cubicBezTo>
                  <a:cubicBezTo>
                    <a:pt x="222" y="58"/>
                    <a:pt x="223" y="57"/>
                    <a:pt x="222" y="56"/>
                  </a:cubicBezTo>
                  <a:cubicBezTo>
                    <a:pt x="222" y="55"/>
                    <a:pt x="221" y="55"/>
                    <a:pt x="219" y="57"/>
                  </a:cubicBezTo>
                  <a:cubicBezTo>
                    <a:pt x="217" y="59"/>
                    <a:pt x="215" y="60"/>
                    <a:pt x="215" y="60"/>
                  </a:cubicBezTo>
                  <a:cubicBezTo>
                    <a:pt x="214" y="61"/>
                    <a:pt x="213" y="62"/>
                    <a:pt x="211" y="63"/>
                  </a:cubicBezTo>
                  <a:lnTo>
                    <a:pt x="215" y="58"/>
                  </a:lnTo>
                  <a:lnTo>
                    <a:pt x="217" y="55"/>
                  </a:lnTo>
                  <a:cubicBezTo>
                    <a:pt x="218" y="54"/>
                    <a:pt x="219" y="54"/>
                    <a:pt x="220" y="53"/>
                  </a:cubicBezTo>
                  <a:cubicBezTo>
                    <a:pt x="221" y="51"/>
                    <a:pt x="219" y="48"/>
                    <a:pt x="218" y="49"/>
                  </a:cubicBezTo>
                  <a:cubicBezTo>
                    <a:pt x="216" y="51"/>
                    <a:pt x="213" y="53"/>
                    <a:pt x="212" y="55"/>
                  </a:cubicBezTo>
                  <a:cubicBezTo>
                    <a:pt x="211" y="56"/>
                    <a:pt x="209" y="58"/>
                    <a:pt x="208" y="61"/>
                  </a:cubicBezTo>
                  <a:cubicBezTo>
                    <a:pt x="206" y="61"/>
                    <a:pt x="206" y="61"/>
                    <a:pt x="207" y="60"/>
                  </a:cubicBezTo>
                  <a:cubicBezTo>
                    <a:pt x="208" y="58"/>
                    <a:pt x="210" y="55"/>
                    <a:pt x="210" y="54"/>
                  </a:cubicBezTo>
                  <a:cubicBezTo>
                    <a:pt x="210" y="55"/>
                    <a:pt x="215" y="51"/>
                    <a:pt x="214" y="48"/>
                  </a:cubicBezTo>
                  <a:cubicBezTo>
                    <a:pt x="212" y="46"/>
                    <a:pt x="210" y="49"/>
                    <a:pt x="204" y="54"/>
                  </a:cubicBezTo>
                  <a:cubicBezTo>
                    <a:pt x="204" y="55"/>
                    <a:pt x="203" y="57"/>
                    <a:pt x="203" y="58"/>
                  </a:cubicBezTo>
                  <a:cubicBezTo>
                    <a:pt x="200" y="62"/>
                    <a:pt x="197" y="64"/>
                    <a:pt x="194" y="66"/>
                  </a:cubicBezTo>
                  <a:lnTo>
                    <a:pt x="193" y="65"/>
                  </a:lnTo>
                  <a:cubicBezTo>
                    <a:pt x="193" y="61"/>
                    <a:pt x="190" y="60"/>
                    <a:pt x="189" y="60"/>
                  </a:cubicBezTo>
                  <a:cubicBezTo>
                    <a:pt x="188" y="60"/>
                    <a:pt x="189" y="62"/>
                    <a:pt x="188" y="64"/>
                  </a:cubicBezTo>
                  <a:cubicBezTo>
                    <a:pt x="189" y="66"/>
                    <a:pt x="188" y="68"/>
                    <a:pt x="188" y="70"/>
                  </a:cubicBezTo>
                  <a:cubicBezTo>
                    <a:pt x="189" y="71"/>
                    <a:pt x="189" y="72"/>
                    <a:pt x="190" y="73"/>
                  </a:cubicBezTo>
                  <a:cubicBezTo>
                    <a:pt x="188" y="73"/>
                    <a:pt x="187" y="72"/>
                    <a:pt x="186" y="72"/>
                  </a:cubicBezTo>
                  <a:cubicBezTo>
                    <a:pt x="184" y="73"/>
                    <a:pt x="182" y="75"/>
                    <a:pt x="181" y="76"/>
                  </a:cubicBezTo>
                  <a:cubicBezTo>
                    <a:pt x="179" y="76"/>
                    <a:pt x="178" y="76"/>
                    <a:pt x="177" y="76"/>
                  </a:cubicBezTo>
                  <a:cubicBezTo>
                    <a:pt x="173" y="75"/>
                    <a:pt x="168" y="74"/>
                    <a:pt x="165" y="74"/>
                  </a:cubicBezTo>
                  <a:cubicBezTo>
                    <a:pt x="165" y="73"/>
                    <a:pt x="165" y="72"/>
                    <a:pt x="164" y="71"/>
                  </a:cubicBezTo>
                  <a:cubicBezTo>
                    <a:pt x="163" y="68"/>
                    <a:pt x="157" y="63"/>
                    <a:pt x="156" y="60"/>
                  </a:cubicBezTo>
                  <a:cubicBezTo>
                    <a:pt x="156" y="58"/>
                    <a:pt x="155" y="54"/>
                    <a:pt x="150" y="49"/>
                  </a:cubicBezTo>
                  <a:lnTo>
                    <a:pt x="148" y="42"/>
                  </a:lnTo>
                  <a:cubicBezTo>
                    <a:pt x="151" y="33"/>
                    <a:pt x="154" y="39"/>
                    <a:pt x="154" y="29"/>
                  </a:cubicBezTo>
                  <a:lnTo>
                    <a:pt x="157" y="25"/>
                  </a:lnTo>
                  <a:cubicBezTo>
                    <a:pt x="155" y="20"/>
                    <a:pt x="156" y="16"/>
                    <a:pt x="152" y="14"/>
                  </a:cubicBezTo>
                  <a:cubicBezTo>
                    <a:pt x="148" y="12"/>
                    <a:pt x="144" y="5"/>
                    <a:pt x="140" y="3"/>
                  </a:cubicBezTo>
                  <a:cubicBezTo>
                    <a:pt x="135" y="0"/>
                    <a:pt x="127" y="0"/>
                    <a:pt x="119" y="0"/>
                  </a:cubicBezTo>
                </a:path>
              </a:pathLst>
            </a:custGeom>
            <a:solidFill>
              <a:srgbClr val="25221E"/>
            </a:solidFill>
            <a:ln w="0">
              <a:solidFill>
                <a:srgbClr val="25221E"/>
              </a:solidFill>
              <a:round/>
              <a:headEnd/>
              <a:tailEnd/>
            </a:ln>
          </p:spPr>
          <p:txBody>
            <a:bodyPr/>
            <a:lstStyle/>
            <a:p>
              <a:endParaRPr lang="fr-FR"/>
            </a:p>
          </p:txBody>
        </p:sp>
        <p:sp>
          <p:nvSpPr>
            <p:cNvPr id="41990" name="Freeform 4"/>
            <p:cNvSpPr>
              <a:spLocks/>
            </p:cNvSpPr>
            <p:nvPr/>
          </p:nvSpPr>
          <p:spPr bwMode="gray">
            <a:xfrm>
              <a:off x="2686" y="1464"/>
              <a:ext cx="2254" cy="1456"/>
            </a:xfrm>
            <a:custGeom>
              <a:avLst/>
              <a:gdLst>
                <a:gd name="T0" fmla="*/ 2147483647 w 161"/>
                <a:gd name="T1" fmla="*/ 2147483647 h 104"/>
                <a:gd name="T2" fmla="*/ 2147483647 w 161"/>
                <a:gd name="T3" fmla="*/ 2147483647 h 104"/>
                <a:gd name="T4" fmla="*/ 2147483647 w 161"/>
                <a:gd name="T5" fmla="*/ 2147483647 h 104"/>
                <a:gd name="T6" fmla="*/ 2147483647 w 161"/>
                <a:gd name="T7" fmla="*/ 2147483647 h 104"/>
                <a:gd name="T8" fmla="*/ 2147483647 w 161"/>
                <a:gd name="T9" fmla="*/ 2147483647 h 104"/>
                <a:gd name="T10" fmla="*/ 2147483647 w 161"/>
                <a:gd name="T11" fmla="*/ 2147483647 h 104"/>
                <a:gd name="T12" fmla="*/ 2147483647 w 161"/>
                <a:gd name="T13" fmla="*/ 2147483647 h 104"/>
                <a:gd name="T14" fmla="*/ 2147483647 w 161"/>
                <a:gd name="T15" fmla="*/ 2147483647 h 104"/>
                <a:gd name="T16" fmla="*/ 2147483647 w 161"/>
                <a:gd name="T17" fmla="*/ 2147483647 h 104"/>
                <a:gd name="T18" fmla="*/ 2147483647 w 161"/>
                <a:gd name="T19" fmla="*/ 2147483647 h 104"/>
                <a:gd name="T20" fmla="*/ 2147483647 w 161"/>
                <a:gd name="T21" fmla="*/ 2147483647 h 104"/>
                <a:gd name="T22" fmla="*/ 2147483647 w 161"/>
                <a:gd name="T23" fmla="*/ 2147483647 h 104"/>
                <a:gd name="T24" fmla="*/ 2147483647 w 161"/>
                <a:gd name="T25" fmla="*/ 2147483647 h 104"/>
                <a:gd name="T26" fmla="*/ 2147483647 w 161"/>
                <a:gd name="T27" fmla="*/ 2147483647 h 104"/>
                <a:gd name="T28" fmla="*/ 2147483647 w 161"/>
                <a:gd name="T29" fmla="*/ 2147483647 h 104"/>
                <a:gd name="T30" fmla="*/ 2147483647 w 161"/>
                <a:gd name="T31" fmla="*/ 2147483647 h 104"/>
                <a:gd name="T32" fmla="*/ 2147483647 w 161"/>
                <a:gd name="T33" fmla="*/ 2147483647 h 104"/>
                <a:gd name="T34" fmla="*/ 2147483647 w 161"/>
                <a:gd name="T35" fmla="*/ 2147483647 h 104"/>
                <a:gd name="T36" fmla="*/ 2147483647 w 161"/>
                <a:gd name="T37" fmla="*/ 2147483647 h 104"/>
                <a:gd name="T38" fmla="*/ 2147483647 w 161"/>
                <a:gd name="T39" fmla="*/ 2147483647 h 104"/>
                <a:gd name="T40" fmla="*/ 2147483647 w 161"/>
                <a:gd name="T41" fmla="*/ 2147483647 h 104"/>
                <a:gd name="T42" fmla="*/ 2147483647 w 161"/>
                <a:gd name="T43" fmla="*/ 2147483647 h 104"/>
                <a:gd name="T44" fmla="*/ 2147483647 w 161"/>
                <a:gd name="T45" fmla="*/ 2147483647 h 104"/>
                <a:gd name="T46" fmla="*/ 2147483647 w 161"/>
                <a:gd name="T47" fmla="*/ 2147483647 h 104"/>
                <a:gd name="T48" fmla="*/ 2147483647 w 161"/>
                <a:gd name="T49" fmla="*/ 2147483647 h 104"/>
                <a:gd name="T50" fmla="*/ 2147483647 w 161"/>
                <a:gd name="T51" fmla="*/ 2147483647 h 104"/>
                <a:gd name="T52" fmla="*/ 2147483647 w 161"/>
                <a:gd name="T53" fmla="*/ 2147483647 h 104"/>
                <a:gd name="T54" fmla="*/ 2147483647 w 161"/>
                <a:gd name="T55" fmla="*/ 2147483647 h 104"/>
                <a:gd name="T56" fmla="*/ 2147483647 w 161"/>
                <a:gd name="T57" fmla="*/ 2147483647 h 104"/>
                <a:gd name="T58" fmla="*/ 2147483647 w 161"/>
                <a:gd name="T59" fmla="*/ 2147483647 h 104"/>
                <a:gd name="T60" fmla="*/ 2147483647 w 161"/>
                <a:gd name="T61" fmla="*/ 2147483647 h 104"/>
                <a:gd name="T62" fmla="*/ 2147483647 w 161"/>
                <a:gd name="T63" fmla="*/ 2147483647 h 104"/>
                <a:gd name="T64" fmla="*/ 2147483647 w 161"/>
                <a:gd name="T65" fmla="*/ 2147483647 h 104"/>
                <a:gd name="T66" fmla="*/ 2147483647 w 161"/>
                <a:gd name="T67" fmla="*/ 2147483647 h 104"/>
                <a:gd name="T68" fmla="*/ 2147483647 w 161"/>
                <a:gd name="T69" fmla="*/ 2147483647 h 104"/>
                <a:gd name="T70" fmla="*/ 2147483647 w 161"/>
                <a:gd name="T71" fmla="*/ 2147483647 h 104"/>
                <a:gd name="T72" fmla="*/ 2147483647 w 161"/>
                <a:gd name="T73" fmla="*/ 0 h 104"/>
                <a:gd name="T74" fmla="*/ 2147483647 w 161"/>
                <a:gd name="T75" fmla="*/ 2147483647 h 104"/>
                <a:gd name="T76" fmla="*/ 2147483647 w 161"/>
                <a:gd name="T77" fmla="*/ 2147483647 h 104"/>
                <a:gd name="T78" fmla="*/ 2147483647 w 161"/>
                <a:gd name="T79" fmla="*/ 2147483647 h 104"/>
                <a:gd name="T80" fmla="*/ 2147483647 w 161"/>
                <a:gd name="T81" fmla="*/ 2147483647 h 104"/>
                <a:gd name="T82" fmla="*/ 2147483647 w 161"/>
                <a:gd name="T83" fmla="*/ 2147483647 h 104"/>
                <a:gd name="T84" fmla="*/ 2147483647 w 161"/>
                <a:gd name="T85" fmla="*/ 2147483647 h 104"/>
                <a:gd name="T86" fmla="*/ 2147483647 w 161"/>
                <a:gd name="T87" fmla="*/ 2147483647 h 104"/>
                <a:gd name="T88" fmla="*/ 2147483647 w 161"/>
                <a:gd name="T89" fmla="*/ 2147483647 h 104"/>
                <a:gd name="T90" fmla="*/ 2147483647 w 161"/>
                <a:gd name="T91" fmla="*/ 2147483647 h 104"/>
                <a:gd name="T92" fmla="*/ 2147483647 w 161"/>
                <a:gd name="T93" fmla="*/ 2147483647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1"/>
                <a:gd name="T142" fmla="*/ 0 h 104"/>
                <a:gd name="T143" fmla="*/ 161 w 161"/>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1" h="104">
                  <a:moveTo>
                    <a:pt x="11" y="102"/>
                  </a:moveTo>
                  <a:lnTo>
                    <a:pt x="17" y="104"/>
                  </a:lnTo>
                  <a:lnTo>
                    <a:pt x="24" y="103"/>
                  </a:lnTo>
                  <a:cubicBezTo>
                    <a:pt x="33" y="103"/>
                    <a:pt x="40" y="101"/>
                    <a:pt x="44" y="100"/>
                  </a:cubicBezTo>
                  <a:lnTo>
                    <a:pt x="82" y="97"/>
                  </a:lnTo>
                  <a:lnTo>
                    <a:pt x="82" y="93"/>
                  </a:lnTo>
                  <a:cubicBezTo>
                    <a:pt x="88" y="86"/>
                    <a:pt x="89" y="76"/>
                    <a:pt x="89" y="67"/>
                  </a:cubicBezTo>
                  <a:cubicBezTo>
                    <a:pt x="92" y="62"/>
                    <a:pt x="96" y="56"/>
                    <a:pt x="99" y="50"/>
                  </a:cubicBezTo>
                  <a:cubicBezTo>
                    <a:pt x="104" y="54"/>
                    <a:pt x="107" y="61"/>
                    <a:pt x="115" y="64"/>
                  </a:cubicBezTo>
                  <a:cubicBezTo>
                    <a:pt x="116" y="65"/>
                    <a:pt x="116" y="67"/>
                    <a:pt x="117" y="68"/>
                  </a:cubicBezTo>
                  <a:cubicBezTo>
                    <a:pt x="121" y="67"/>
                    <a:pt x="121" y="69"/>
                    <a:pt x="124" y="68"/>
                  </a:cubicBezTo>
                  <a:cubicBezTo>
                    <a:pt x="124" y="68"/>
                    <a:pt x="124" y="67"/>
                    <a:pt x="126" y="67"/>
                  </a:cubicBezTo>
                  <a:lnTo>
                    <a:pt x="129" y="67"/>
                  </a:lnTo>
                  <a:cubicBezTo>
                    <a:pt x="139" y="66"/>
                    <a:pt x="150" y="58"/>
                    <a:pt x="160" y="53"/>
                  </a:cubicBezTo>
                  <a:lnTo>
                    <a:pt x="161" y="51"/>
                  </a:lnTo>
                  <a:cubicBezTo>
                    <a:pt x="158" y="53"/>
                    <a:pt x="157" y="53"/>
                    <a:pt x="154" y="51"/>
                  </a:cubicBezTo>
                  <a:cubicBezTo>
                    <a:pt x="151" y="49"/>
                    <a:pt x="150" y="43"/>
                    <a:pt x="151" y="39"/>
                  </a:cubicBezTo>
                  <a:cubicBezTo>
                    <a:pt x="149" y="39"/>
                    <a:pt x="148" y="38"/>
                    <a:pt x="147" y="38"/>
                  </a:cubicBezTo>
                  <a:cubicBezTo>
                    <a:pt x="145" y="39"/>
                    <a:pt x="143" y="41"/>
                    <a:pt x="142" y="42"/>
                  </a:cubicBezTo>
                  <a:cubicBezTo>
                    <a:pt x="140" y="42"/>
                    <a:pt x="139" y="41"/>
                    <a:pt x="138" y="42"/>
                  </a:cubicBezTo>
                  <a:cubicBezTo>
                    <a:pt x="134" y="40"/>
                    <a:pt x="129" y="40"/>
                    <a:pt x="126" y="40"/>
                  </a:cubicBezTo>
                  <a:cubicBezTo>
                    <a:pt x="126" y="39"/>
                    <a:pt x="126" y="38"/>
                    <a:pt x="125" y="37"/>
                  </a:cubicBezTo>
                  <a:cubicBezTo>
                    <a:pt x="124" y="34"/>
                    <a:pt x="118" y="29"/>
                    <a:pt x="117" y="26"/>
                  </a:cubicBezTo>
                  <a:cubicBezTo>
                    <a:pt x="117" y="24"/>
                    <a:pt x="116" y="19"/>
                    <a:pt x="111" y="15"/>
                  </a:cubicBezTo>
                  <a:lnTo>
                    <a:pt x="111" y="17"/>
                  </a:lnTo>
                  <a:cubicBezTo>
                    <a:pt x="112" y="18"/>
                    <a:pt x="110" y="20"/>
                    <a:pt x="109" y="20"/>
                  </a:cubicBezTo>
                  <a:cubicBezTo>
                    <a:pt x="108" y="20"/>
                    <a:pt x="108" y="19"/>
                    <a:pt x="107" y="20"/>
                  </a:cubicBezTo>
                  <a:cubicBezTo>
                    <a:pt x="106" y="20"/>
                    <a:pt x="106" y="20"/>
                    <a:pt x="106" y="22"/>
                  </a:cubicBezTo>
                  <a:cubicBezTo>
                    <a:pt x="106" y="22"/>
                    <a:pt x="105" y="23"/>
                    <a:pt x="105" y="24"/>
                  </a:cubicBezTo>
                  <a:cubicBezTo>
                    <a:pt x="104" y="24"/>
                    <a:pt x="104" y="24"/>
                    <a:pt x="103" y="24"/>
                  </a:cubicBezTo>
                  <a:cubicBezTo>
                    <a:pt x="103" y="26"/>
                    <a:pt x="104" y="28"/>
                    <a:pt x="103" y="29"/>
                  </a:cubicBezTo>
                  <a:cubicBezTo>
                    <a:pt x="102" y="30"/>
                    <a:pt x="102" y="30"/>
                    <a:pt x="101" y="30"/>
                  </a:cubicBezTo>
                  <a:cubicBezTo>
                    <a:pt x="101" y="32"/>
                    <a:pt x="101" y="34"/>
                    <a:pt x="101" y="35"/>
                  </a:cubicBezTo>
                  <a:cubicBezTo>
                    <a:pt x="97" y="40"/>
                    <a:pt x="86" y="33"/>
                    <a:pt x="82" y="28"/>
                  </a:cubicBezTo>
                  <a:cubicBezTo>
                    <a:pt x="80" y="28"/>
                    <a:pt x="78" y="28"/>
                    <a:pt x="75" y="28"/>
                  </a:cubicBezTo>
                  <a:cubicBezTo>
                    <a:pt x="72" y="23"/>
                    <a:pt x="68" y="19"/>
                    <a:pt x="65" y="11"/>
                  </a:cubicBezTo>
                  <a:cubicBezTo>
                    <a:pt x="65" y="8"/>
                    <a:pt x="60" y="3"/>
                    <a:pt x="60" y="0"/>
                  </a:cubicBezTo>
                  <a:cubicBezTo>
                    <a:pt x="57" y="0"/>
                    <a:pt x="54" y="3"/>
                    <a:pt x="51" y="3"/>
                  </a:cubicBezTo>
                  <a:cubicBezTo>
                    <a:pt x="40" y="3"/>
                    <a:pt x="28" y="12"/>
                    <a:pt x="19" y="18"/>
                  </a:cubicBezTo>
                  <a:cubicBezTo>
                    <a:pt x="16" y="20"/>
                    <a:pt x="16" y="26"/>
                    <a:pt x="14" y="28"/>
                  </a:cubicBezTo>
                  <a:cubicBezTo>
                    <a:pt x="14" y="42"/>
                    <a:pt x="8" y="55"/>
                    <a:pt x="6" y="67"/>
                  </a:cubicBezTo>
                  <a:lnTo>
                    <a:pt x="6" y="70"/>
                  </a:lnTo>
                  <a:cubicBezTo>
                    <a:pt x="4" y="73"/>
                    <a:pt x="3" y="76"/>
                    <a:pt x="3" y="80"/>
                  </a:cubicBezTo>
                  <a:lnTo>
                    <a:pt x="2" y="82"/>
                  </a:lnTo>
                  <a:cubicBezTo>
                    <a:pt x="2" y="83"/>
                    <a:pt x="2" y="86"/>
                    <a:pt x="2" y="88"/>
                  </a:cubicBezTo>
                  <a:cubicBezTo>
                    <a:pt x="0" y="93"/>
                    <a:pt x="4" y="97"/>
                    <a:pt x="6" y="101"/>
                  </a:cubicBezTo>
                  <a:lnTo>
                    <a:pt x="11" y="102"/>
                  </a:lnTo>
                </a:path>
              </a:pathLst>
            </a:custGeom>
            <a:solidFill>
              <a:srgbClr val="C2C1C1"/>
            </a:solidFill>
            <a:ln w="0">
              <a:solidFill>
                <a:srgbClr val="25221E"/>
              </a:solidFill>
              <a:round/>
              <a:headEnd/>
              <a:tailEnd/>
            </a:ln>
          </p:spPr>
          <p:txBody>
            <a:bodyPr/>
            <a:lstStyle/>
            <a:p>
              <a:endParaRPr lang="fr-FR"/>
            </a:p>
          </p:txBody>
        </p:sp>
        <p:sp>
          <p:nvSpPr>
            <p:cNvPr id="41991" name="Freeform 5"/>
            <p:cNvSpPr>
              <a:spLocks/>
            </p:cNvSpPr>
            <p:nvPr/>
          </p:nvSpPr>
          <p:spPr bwMode="gray">
            <a:xfrm>
              <a:off x="2140" y="1324"/>
              <a:ext cx="1260" cy="1610"/>
            </a:xfrm>
            <a:custGeom>
              <a:avLst/>
              <a:gdLst>
                <a:gd name="T0" fmla="*/ 2147483647 w 90"/>
                <a:gd name="T1" fmla="*/ 2147483647 h 115"/>
                <a:gd name="T2" fmla="*/ 2147483647 w 90"/>
                <a:gd name="T3" fmla="*/ 2147483647 h 115"/>
                <a:gd name="T4" fmla="*/ 2147483647 w 90"/>
                <a:gd name="T5" fmla="*/ 2147483647 h 115"/>
                <a:gd name="T6" fmla="*/ 2147483647 w 90"/>
                <a:gd name="T7" fmla="*/ 2147483647 h 115"/>
                <a:gd name="T8" fmla="*/ 0 w 90"/>
                <a:gd name="T9" fmla="*/ 2147483647 h 115"/>
                <a:gd name="T10" fmla="*/ 2147483647 w 90"/>
                <a:gd name="T11" fmla="*/ 2147483647 h 115"/>
                <a:gd name="T12" fmla="*/ 2147483647 w 90"/>
                <a:gd name="T13" fmla="*/ 2147483647 h 115"/>
                <a:gd name="T14" fmla="*/ 2147483647 w 90"/>
                <a:gd name="T15" fmla="*/ 2147483647 h 115"/>
                <a:gd name="T16" fmla="*/ 2147483647 w 90"/>
                <a:gd name="T17" fmla="*/ 2147483647 h 115"/>
                <a:gd name="T18" fmla="*/ 2147483647 w 90"/>
                <a:gd name="T19" fmla="*/ 2147483647 h 115"/>
                <a:gd name="T20" fmla="*/ 2147483647 w 90"/>
                <a:gd name="T21" fmla="*/ 2147483647 h 115"/>
                <a:gd name="T22" fmla="*/ 2147483647 w 90"/>
                <a:gd name="T23" fmla="*/ 2147483647 h 115"/>
                <a:gd name="T24" fmla="*/ 2147483647 w 90"/>
                <a:gd name="T25" fmla="*/ 2147483647 h 115"/>
                <a:gd name="T26" fmla="*/ 2147483647 w 90"/>
                <a:gd name="T27" fmla="*/ 2147483647 h 115"/>
                <a:gd name="T28" fmla="*/ 2147483647 w 90"/>
                <a:gd name="T29" fmla="*/ 2147483647 h 115"/>
                <a:gd name="T30" fmla="*/ 2147483647 w 90"/>
                <a:gd name="T31" fmla="*/ 2147483647 h 115"/>
                <a:gd name="T32" fmla="*/ 2147483647 w 90"/>
                <a:gd name="T33" fmla="*/ 2147483647 h 115"/>
                <a:gd name="T34" fmla="*/ 2147483647 w 90"/>
                <a:gd name="T35" fmla="*/ 2147483647 h 115"/>
                <a:gd name="T36" fmla="*/ 2147483647 w 90"/>
                <a:gd name="T37" fmla="*/ 2147483647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5"/>
                <a:gd name="T59" fmla="*/ 90 w 90"/>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5">
                  <a:moveTo>
                    <a:pt x="5" y="115"/>
                  </a:moveTo>
                  <a:lnTo>
                    <a:pt x="6" y="112"/>
                  </a:lnTo>
                  <a:lnTo>
                    <a:pt x="15" y="109"/>
                  </a:lnTo>
                  <a:cubicBezTo>
                    <a:pt x="12" y="102"/>
                    <a:pt x="10" y="89"/>
                    <a:pt x="7" y="80"/>
                  </a:cubicBezTo>
                  <a:cubicBezTo>
                    <a:pt x="2" y="63"/>
                    <a:pt x="0" y="53"/>
                    <a:pt x="0" y="34"/>
                  </a:cubicBezTo>
                  <a:cubicBezTo>
                    <a:pt x="0" y="19"/>
                    <a:pt x="8" y="13"/>
                    <a:pt x="13" y="13"/>
                  </a:cubicBezTo>
                  <a:cubicBezTo>
                    <a:pt x="20" y="10"/>
                    <a:pt x="45" y="9"/>
                    <a:pt x="60" y="5"/>
                  </a:cubicBezTo>
                  <a:cubicBezTo>
                    <a:pt x="67" y="3"/>
                    <a:pt x="80" y="0"/>
                    <a:pt x="87" y="4"/>
                  </a:cubicBezTo>
                  <a:cubicBezTo>
                    <a:pt x="89" y="4"/>
                    <a:pt x="90" y="11"/>
                    <a:pt x="90" y="13"/>
                  </a:cubicBezTo>
                  <a:cubicBezTo>
                    <a:pt x="79" y="13"/>
                    <a:pt x="67" y="22"/>
                    <a:pt x="58" y="28"/>
                  </a:cubicBezTo>
                  <a:cubicBezTo>
                    <a:pt x="55" y="30"/>
                    <a:pt x="55" y="36"/>
                    <a:pt x="53" y="38"/>
                  </a:cubicBezTo>
                  <a:cubicBezTo>
                    <a:pt x="53" y="52"/>
                    <a:pt x="47" y="65"/>
                    <a:pt x="45" y="77"/>
                  </a:cubicBezTo>
                  <a:lnTo>
                    <a:pt x="45" y="80"/>
                  </a:lnTo>
                  <a:cubicBezTo>
                    <a:pt x="43" y="83"/>
                    <a:pt x="42" y="86"/>
                    <a:pt x="42" y="90"/>
                  </a:cubicBezTo>
                  <a:lnTo>
                    <a:pt x="41" y="92"/>
                  </a:lnTo>
                  <a:cubicBezTo>
                    <a:pt x="41" y="93"/>
                    <a:pt x="41" y="96"/>
                    <a:pt x="41" y="98"/>
                  </a:cubicBezTo>
                  <a:cubicBezTo>
                    <a:pt x="39" y="103"/>
                    <a:pt x="43" y="107"/>
                    <a:pt x="45" y="111"/>
                  </a:cubicBezTo>
                  <a:lnTo>
                    <a:pt x="50" y="112"/>
                  </a:lnTo>
                  <a:lnTo>
                    <a:pt x="5" y="115"/>
                  </a:lnTo>
                </a:path>
              </a:pathLst>
            </a:custGeom>
            <a:solidFill>
              <a:srgbClr val="566276"/>
            </a:solidFill>
            <a:ln w="0">
              <a:solidFill>
                <a:srgbClr val="25221E"/>
              </a:solidFill>
              <a:round/>
              <a:headEnd/>
              <a:tailEnd/>
            </a:ln>
          </p:spPr>
          <p:txBody>
            <a:bodyPr/>
            <a:lstStyle/>
            <a:p>
              <a:endParaRPr lang="fr-FR"/>
            </a:p>
          </p:txBody>
        </p:sp>
        <p:sp>
          <p:nvSpPr>
            <p:cNvPr id="41992" name="Freeform 6"/>
            <p:cNvSpPr>
              <a:spLocks/>
            </p:cNvSpPr>
            <p:nvPr/>
          </p:nvSpPr>
          <p:spPr bwMode="gray">
            <a:xfrm>
              <a:off x="2140" y="1324"/>
              <a:ext cx="1218" cy="1610"/>
            </a:xfrm>
            <a:custGeom>
              <a:avLst/>
              <a:gdLst>
                <a:gd name="T0" fmla="*/ 2147483647 w 87"/>
                <a:gd name="T1" fmla="*/ 2147483647 h 115"/>
                <a:gd name="T2" fmla="*/ 2147483647 w 87"/>
                <a:gd name="T3" fmla="*/ 2147483647 h 115"/>
                <a:gd name="T4" fmla="*/ 2147483647 w 87"/>
                <a:gd name="T5" fmla="*/ 2147483647 h 115"/>
                <a:gd name="T6" fmla="*/ 2147483647 w 87"/>
                <a:gd name="T7" fmla="*/ 2147483647 h 115"/>
                <a:gd name="T8" fmla="*/ 2147483647 w 87"/>
                <a:gd name="T9" fmla="*/ 2147483647 h 115"/>
                <a:gd name="T10" fmla="*/ 2147483647 w 87"/>
                <a:gd name="T11" fmla="*/ 2147483647 h 115"/>
                <a:gd name="T12" fmla="*/ 2147483647 w 87"/>
                <a:gd name="T13" fmla="*/ 2147483647 h 115"/>
                <a:gd name="T14" fmla="*/ 2147483647 w 87"/>
                <a:gd name="T15" fmla="*/ 2147483647 h 115"/>
                <a:gd name="T16" fmla="*/ 2147483647 w 87"/>
                <a:gd name="T17" fmla="*/ 2147483647 h 115"/>
                <a:gd name="T18" fmla="*/ 2147483647 w 87"/>
                <a:gd name="T19" fmla="*/ 2147483647 h 115"/>
                <a:gd name="T20" fmla="*/ 0 w 87"/>
                <a:gd name="T21" fmla="*/ 2147483647 h 115"/>
                <a:gd name="T22" fmla="*/ 2147483647 w 87"/>
                <a:gd name="T23" fmla="*/ 2147483647 h 115"/>
                <a:gd name="T24" fmla="*/ 2147483647 w 87"/>
                <a:gd name="T25" fmla="*/ 2147483647 h 115"/>
                <a:gd name="T26" fmla="*/ 2147483647 w 87"/>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115"/>
                <a:gd name="T44" fmla="*/ 87 w 87"/>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115">
                  <a:moveTo>
                    <a:pt x="87" y="4"/>
                  </a:moveTo>
                  <a:cubicBezTo>
                    <a:pt x="74" y="4"/>
                    <a:pt x="62" y="5"/>
                    <a:pt x="50" y="9"/>
                  </a:cubicBezTo>
                  <a:cubicBezTo>
                    <a:pt x="40" y="12"/>
                    <a:pt x="26" y="18"/>
                    <a:pt x="15" y="18"/>
                  </a:cubicBezTo>
                  <a:cubicBezTo>
                    <a:pt x="11" y="18"/>
                    <a:pt x="9" y="21"/>
                    <a:pt x="8" y="27"/>
                  </a:cubicBezTo>
                  <a:cubicBezTo>
                    <a:pt x="7" y="39"/>
                    <a:pt x="10" y="76"/>
                    <a:pt x="24" y="114"/>
                  </a:cubicBezTo>
                  <a:lnTo>
                    <a:pt x="17" y="114"/>
                  </a:lnTo>
                  <a:lnTo>
                    <a:pt x="6" y="115"/>
                  </a:lnTo>
                  <a:lnTo>
                    <a:pt x="6" y="112"/>
                  </a:lnTo>
                  <a:lnTo>
                    <a:pt x="15" y="109"/>
                  </a:lnTo>
                  <a:cubicBezTo>
                    <a:pt x="12" y="102"/>
                    <a:pt x="10" y="89"/>
                    <a:pt x="7" y="80"/>
                  </a:cubicBezTo>
                  <a:cubicBezTo>
                    <a:pt x="3" y="63"/>
                    <a:pt x="0" y="53"/>
                    <a:pt x="0" y="34"/>
                  </a:cubicBezTo>
                  <a:cubicBezTo>
                    <a:pt x="1" y="19"/>
                    <a:pt x="8" y="13"/>
                    <a:pt x="13" y="13"/>
                  </a:cubicBezTo>
                  <a:cubicBezTo>
                    <a:pt x="21" y="10"/>
                    <a:pt x="45" y="9"/>
                    <a:pt x="60" y="5"/>
                  </a:cubicBezTo>
                  <a:cubicBezTo>
                    <a:pt x="67" y="3"/>
                    <a:pt x="80" y="0"/>
                    <a:pt x="87" y="4"/>
                  </a:cubicBezTo>
                </a:path>
              </a:pathLst>
            </a:custGeom>
            <a:solidFill>
              <a:srgbClr val="6E80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1993" name="Freeform 7"/>
            <p:cNvSpPr>
              <a:spLocks/>
            </p:cNvSpPr>
            <p:nvPr/>
          </p:nvSpPr>
          <p:spPr bwMode="gray">
            <a:xfrm>
              <a:off x="2210" y="2710"/>
              <a:ext cx="3192" cy="1176"/>
            </a:xfrm>
            <a:custGeom>
              <a:avLst/>
              <a:gdLst>
                <a:gd name="T0" fmla="*/ 2147483647 w 228"/>
                <a:gd name="T1" fmla="*/ 2147483647 h 84"/>
                <a:gd name="T2" fmla="*/ 0 w 228"/>
                <a:gd name="T3" fmla="*/ 2147483647 h 84"/>
                <a:gd name="T4" fmla="*/ 0 w 228"/>
                <a:gd name="T5" fmla="*/ 2147483647 h 84"/>
                <a:gd name="T6" fmla="*/ 2147483647 w 228"/>
                <a:gd name="T7" fmla="*/ 2147483647 h 84"/>
                <a:gd name="T8" fmla="*/ 2147483647 w 228"/>
                <a:gd name="T9" fmla="*/ 2147483647 h 84"/>
                <a:gd name="T10" fmla="*/ 2147483647 w 228"/>
                <a:gd name="T11" fmla="*/ 2147483647 h 84"/>
                <a:gd name="T12" fmla="*/ 2147483647 w 228"/>
                <a:gd name="T13" fmla="*/ 2147483647 h 84"/>
                <a:gd name="T14" fmla="*/ 2147483647 w 228"/>
                <a:gd name="T15" fmla="*/ 2147483647 h 84"/>
                <a:gd name="T16" fmla="*/ 2147483647 w 228"/>
                <a:gd name="T17" fmla="*/ 0 h 84"/>
                <a:gd name="T18" fmla="*/ 2147483647 w 228"/>
                <a:gd name="T19" fmla="*/ 2147483647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84"/>
                <a:gd name="T32" fmla="*/ 228 w 22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84">
                  <a:moveTo>
                    <a:pt x="228" y="84"/>
                  </a:moveTo>
                  <a:lnTo>
                    <a:pt x="0" y="84"/>
                  </a:lnTo>
                  <a:lnTo>
                    <a:pt x="0" y="16"/>
                  </a:lnTo>
                  <a:lnTo>
                    <a:pt x="45" y="13"/>
                  </a:lnTo>
                  <a:lnTo>
                    <a:pt x="51" y="15"/>
                  </a:lnTo>
                  <a:lnTo>
                    <a:pt x="58" y="14"/>
                  </a:lnTo>
                  <a:cubicBezTo>
                    <a:pt x="67" y="14"/>
                    <a:pt x="74" y="12"/>
                    <a:pt x="78" y="11"/>
                  </a:cubicBezTo>
                  <a:lnTo>
                    <a:pt x="116" y="8"/>
                  </a:lnTo>
                  <a:lnTo>
                    <a:pt x="228" y="0"/>
                  </a:lnTo>
                  <a:lnTo>
                    <a:pt x="228" y="84"/>
                  </a:lnTo>
                </a:path>
              </a:pathLst>
            </a:custGeom>
            <a:solidFill>
              <a:srgbClr val="BD9160"/>
            </a:solidFill>
            <a:ln w="0">
              <a:solidFill>
                <a:srgbClr val="25221E"/>
              </a:solidFill>
              <a:round/>
              <a:headEnd/>
              <a:tailEnd/>
            </a:ln>
          </p:spPr>
          <p:txBody>
            <a:bodyPr/>
            <a:lstStyle/>
            <a:p>
              <a:endParaRPr lang="fr-FR"/>
            </a:p>
          </p:txBody>
        </p:sp>
        <p:sp>
          <p:nvSpPr>
            <p:cNvPr id="41994" name="Freeform 8"/>
            <p:cNvSpPr>
              <a:spLocks/>
            </p:cNvSpPr>
            <p:nvPr/>
          </p:nvSpPr>
          <p:spPr bwMode="gray">
            <a:xfrm>
              <a:off x="2854" y="2794"/>
              <a:ext cx="1568" cy="266"/>
            </a:xfrm>
            <a:custGeom>
              <a:avLst/>
              <a:gdLst>
                <a:gd name="T0" fmla="*/ 2147483647 w 112"/>
                <a:gd name="T1" fmla="*/ 0 h 19"/>
                <a:gd name="T2" fmla="*/ 2147483647 w 112"/>
                <a:gd name="T3" fmla="*/ 2147483647 h 19"/>
                <a:gd name="T4" fmla="*/ 2147483647 w 112"/>
                <a:gd name="T5" fmla="*/ 2147483647 h 19"/>
                <a:gd name="T6" fmla="*/ 2147483647 w 112"/>
                <a:gd name="T7" fmla="*/ 2147483647 h 19"/>
                <a:gd name="T8" fmla="*/ 2147483647 w 112"/>
                <a:gd name="T9" fmla="*/ 2147483647 h 19"/>
                <a:gd name="T10" fmla="*/ 0 w 112"/>
                <a:gd name="T11" fmla="*/ 2147483647 h 19"/>
                <a:gd name="T12" fmla="*/ 2147483647 w 112"/>
                <a:gd name="T13" fmla="*/ 2147483647 h 19"/>
                <a:gd name="T14" fmla="*/ 2147483647 w 112"/>
                <a:gd name="T15" fmla="*/ 2147483647 h 19"/>
                <a:gd name="T16" fmla="*/ 2147483647 w 112"/>
                <a:gd name="T17" fmla="*/ 2147483647 h 19"/>
                <a:gd name="T18" fmla="*/ 2147483647 w 112"/>
                <a:gd name="T19" fmla="*/ 2147483647 h 19"/>
                <a:gd name="T20" fmla="*/ 2147483647 w 112"/>
                <a:gd name="T21" fmla="*/ 2147483647 h 19"/>
                <a:gd name="T22" fmla="*/ 2147483647 w 112"/>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9"/>
                <a:gd name="T38" fmla="*/ 112 w 112"/>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9">
                  <a:moveTo>
                    <a:pt x="98" y="0"/>
                  </a:moveTo>
                  <a:lnTo>
                    <a:pt x="70" y="2"/>
                  </a:lnTo>
                  <a:lnTo>
                    <a:pt x="32" y="5"/>
                  </a:lnTo>
                  <a:cubicBezTo>
                    <a:pt x="28" y="6"/>
                    <a:pt x="21" y="8"/>
                    <a:pt x="12" y="8"/>
                  </a:cubicBezTo>
                  <a:lnTo>
                    <a:pt x="5" y="9"/>
                  </a:lnTo>
                  <a:cubicBezTo>
                    <a:pt x="3" y="9"/>
                    <a:pt x="2" y="9"/>
                    <a:pt x="0" y="10"/>
                  </a:cubicBezTo>
                  <a:lnTo>
                    <a:pt x="2" y="12"/>
                  </a:lnTo>
                  <a:cubicBezTo>
                    <a:pt x="15" y="12"/>
                    <a:pt x="30" y="19"/>
                    <a:pt x="43" y="16"/>
                  </a:cubicBezTo>
                  <a:cubicBezTo>
                    <a:pt x="58" y="12"/>
                    <a:pt x="75" y="16"/>
                    <a:pt x="90" y="11"/>
                  </a:cubicBezTo>
                  <a:cubicBezTo>
                    <a:pt x="94" y="10"/>
                    <a:pt x="100" y="11"/>
                    <a:pt x="104" y="9"/>
                  </a:cubicBezTo>
                  <a:cubicBezTo>
                    <a:pt x="106" y="9"/>
                    <a:pt x="109" y="4"/>
                    <a:pt x="112" y="2"/>
                  </a:cubicBezTo>
                  <a:cubicBezTo>
                    <a:pt x="109" y="2"/>
                    <a:pt x="101" y="0"/>
                    <a:pt x="98" y="0"/>
                  </a:cubicBezTo>
                </a:path>
              </a:pathLst>
            </a:custGeom>
            <a:solidFill>
              <a:srgbClr val="997B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1995" name="Freeform 9"/>
            <p:cNvSpPr>
              <a:spLocks/>
            </p:cNvSpPr>
            <p:nvPr/>
          </p:nvSpPr>
          <p:spPr bwMode="gray">
            <a:xfrm>
              <a:off x="3624" y="1856"/>
              <a:ext cx="224" cy="980"/>
            </a:xfrm>
            <a:custGeom>
              <a:avLst/>
              <a:gdLst>
                <a:gd name="T0" fmla="*/ 2147483647 w 16"/>
                <a:gd name="T1" fmla="*/ 2147483647 h 70"/>
                <a:gd name="T2" fmla="*/ 2147483647 w 16"/>
                <a:gd name="T3" fmla="*/ 2147483647 h 70"/>
                <a:gd name="T4" fmla="*/ 2147483647 w 16"/>
                <a:gd name="T5" fmla="*/ 2147483647 h 70"/>
                <a:gd name="T6" fmla="*/ 2147483647 w 16"/>
                <a:gd name="T7" fmla="*/ 2147483647 h 70"/>
                <a:gd name="T8" fmla="*/ 2147483647 w 16"/>
                <a:gd name="T9" fmla="*/ 2147483647 h 70"/>
                <a:gd name="T10" fmla="*/ 2147483647 w 16"/>
                <a:gd name="T11" fmla="*/ 2147483647 h 70"/>
                <a:gd name="T12" fmla="*/ 2147483647 w 16"/>
                <a:gd name="T13" fmla="*/ 2147483647 h 70"/>
                <a:gd name="T14" fmla="*/ 2147483647 w 16"/>
                <a:gd name="T15" fmla="*/ 2147483647 h 70"/>
                <a:gd name="T16" fmla="*/ 2147483647 w 16"/>
                <a:gd name="T17" fmla="*/ 2147483647 h 70"/>
                <a:gd name="T18" fmla="*/ 2147483647 w 16"/>
                <a:gd name="T19" fmla="*/ 2147483647 h 70"/>
                <a:gd name="T20" fmla="*/ 2147483647 w 16"/>
                <a:gd name="T21" fmla="*/ 0 h 70"/>
                <a:gd name="T22" fmla="*/ 2147483647 w 16"/>
                <a:gd name="T23" fmla="*/ 2147483647 h 70"/>
                <a:gd name="T24" fmla="*/ 0 w 16"/>
                <a:gd name="T25" fmla="*/ 2147483647 h 70"/>
                <a:gd name="T26" fmla="*/ 2147483647 w 16"/>
                <a:gd name="T27" fmla="*/ 2147483647 h 70"/>
                <a:gd name="T28" fmla="*/ 2147483647 w 16"/>
                <a:gd name="T29" fmla="*/ 2147483647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70"/>
                <a:gd name="T47" fmla="*/ 16 w 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70">
                  <a:moveTo>
                    <a:pt x="3" y="10"/>
                  </a:moveTo>
                  <a:cubicBezTo>
                    <a:pt x="5" y="10"/>
                    <a:pt x="5" y="11"/>
                    <a:pt x="5" y="13"/>
                  </a:cubicBezTo>
                  <a:cubicBezTo>
                    <a:pt x="3" y="31"/>
                    <a:pt x="2" y="51"/>
                    <a:pt x="2" y="70"/>
                  </a:cubicBezTo>
                  <a:lnTo>
                    <a:pt x="15" y="69"/>
                  </a:lnTo>
                  <a:cubicBezTo>
                    <a:pt x="16" y="64"/>
                    <a:pt x="14" y="55"/>
                    <a:pt x="15" y="50"/>
                  </a:cubicBezTo>
                  <a:cubicBezTo>
                    <a:pt x="16" y="42"/>
                    <a:pt x="13" y="28"/>
                    <a:pt x="12" y="21"/>
                  </a:cubicBezTo>
                  <a:cubicBezTo>
                    <a:pt x="11" y="20"/>
                    <a:pt x="10" y="18"/>
                    <a:pt x="10" y="15"/>
                  </a:cubicBezTo>
                  <a:cubicBezTo>
                    <a:pt x="12" y="13"/>
                    <a:pt x="12" y="10"/>
                    <a:pt x="12" y="7"/>
                  </a:cubicBezTo>
                  <a:lnTo>
                    <a:pt x="14" y="4"/>
                  </a:lnTo>
                  <a:lnTo>
                    <a:pt x="14" y="2"/>
                  </a:lnTo>
                  <a:lnTo>
                    <a:pt x="15" y="0"/>
                  </a:lnTo>
                  <a:cubicBezTo>
                    <a:pt x="13" y="0"/>
                    <a:pt x="11" y="1"/>
                    <a:pt x="8" y="1"/>
                  </a:cubicBezTo>
                  <a:cubicBezTo>
                    <a:pt x="5" y="6"/>
                    <a:pt x="3" y="8"/>
                    <a:pt x="0" y="9"/>
                  </a:cubicBezTo>
                  <a:cubicBezTo>
                    <a:pt x="1" y="10"/>
                    <a:pt x="1" y="9"/>
                    <a:pt x="2" y="10"/>
                  </a:cubicBezTo>
                  <a:lnTo>
                    <a:pt x="3" y="10"/>
                  </a:lnTo>
                </a:path>
              </a:pathLst>
            </a:custGeom>
            <a:solidFill>
              <a:srgbClr val="2522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1996" name="Freeform 10"/>
            <p:cNvSpPr>
              <a:spLocks noEditPoints="1"/>
            </p:cNvSpPr>
            <p:nvPr/>
          </p:nvSpPr>
          <p:spPr bwMode="gray">
            <a:xfrm>
              <a:off x="2686" y="1478"/>
              <a:ext cx="2198" cy="1442"/>
            </a:xfrm>
            <a:custGeom>
              <a:avLst/>
              <a:gdLst>
                <a:gd name="T0" fmla="*/ 2147483647 w 157"/>
                <a:gd name="T1" fmla="*/ 2147483647 h 103"/>
                <a:gd name="T2" fmla="*/ 2147483647 w 157"/>
                <a:gd name="T3" fmla="*/ 2147483647 h 103"/>
                <a:gd name="T4" fmla="*/ 2147483647 w 157"/>
                <a:gd name="T5" fmla="*/ 2147483647 h 103"/>
                <a:gd name="T6" fmla="*/ 2147483647 w 157"/>
                <a:gd name="T7" fmla="*/ 2147483647 h 103"/>
                <a:gd name="T8" fmla="*/ 2147483647 w 157"/>
                <a:gd name="T9" fmla="*/ 2147483647 h 103"/>
                <a:gd name="T10" fmla="*/ 2147483647 w 157"/>
                <a:gd name="T11" fmla="*/ 2147483647 h 103"/>
                <a:gd name="T12" fmla="*/ 2147483647 w 157"/>
                <a:gd name="T13" fmla="*/ 2147483647 h 103"/>
                <a:gd name="T14" fmla="*/ 2147483647 w 157"/>
                <a:gd name="T15" fmla="*/ 2147483647 h 103"/>
                <a:gd name="T16" fmla="*/ 2147483647 w 157"/>
                <a:gd name="T17" fmla="*/ 2147483647 h 103"/>
                <a:gd name="T18" fmla="*/ 2147483647 w 157"/>
                <a:gd name="T19" fmla="*/ 2147483647 h 103"/>
                <a:gd name="T20" fmla="*/ 2147483647 w 157"/>
                <a:gd name="T21" fmla="*/ 2147483647 h 103"/>
                <a:gd name="T22" fmla="*/ 2147483647 w 157"/>
                <a:gd name="T23" fmla="*/ 2147483647 h 103"/>
                <a:gd name="T24" fmla="*/ 2147483647 w 157"/>
                <a:gd name="T25" fmla="*/ 2147483647 h 103"/>
                <a:gd name="T26" fmla="*/ 2147483647 w 157"/>
                <a:gd name="T27" fmla="*/ 2147483647 h 103"/>
                <a:gd name="T28" fmla="*/ 2147483647 w 157"/>
                <a:gd name="T29" fmla="*/ 2147483647 h 103"/>
                <a:gd name="T30" fmla="*/ 2147483647 w 157"/>
                <a:gd name="T31" fmla="*/ 0 h 103"/>
                <a:gd name="T32" fmla="*/ 2147483647 w 157"/>
                <a:gd name="T33" fmla="*/ 2147483647 h 103"/>
                <a:gd name="T34" fmla="*/ 2147483647 w 157"/>
                <a:gd name="T35" fmla="*/ 2147483647 h 103"/>
                <a:gd name="T36" fmla="*/ 2147483647 w 157"/>
                <a:gd name="T37" fmla="*/ 2147483647 h 103"/>
                <a:gd name="T38" fmla="*/ 2147483647 w 157"/>
                <a:gd name="T39" fmla="*/ 2147483647 h 103"/>
                <a:gd name="T40" fmla="*/ 2147483647 w 157"/>
                <a:gd name="T41" fmla="*/ 2147483647 h 103"/>
                <a:gd name="T42" fmla="*/ 2147483647 w 157"/>
                <a:gd name="T43" fmla="*/ 2147483647 h 103"/>
                <a:gd name="T44" fmla="*/ 2147483647 w 157"/>
                <a:gd name="T45" fmla="*/ 2147483647 h 103"/>
                <a:gd name="T46" fmla="*/ 2147483647 w 157"/>
                <a:gd name="T47" fmla="*/ 2147483647 h 103"/>
                <a:gd name="T48" fmla="*/ 2147483647 w 157"/>
                <a:gd name="T49" fmla="*/ 2147483647 h 103"/>
                <a:gd name="T50" fmla="*/ 2147483647 w 157"/>
                <a:gd name="T51" fmla="*/ 2147483647 h 103"/>
                <a:gd name="T52" fmla="*/ 2147483647 w 157"/>
                <a:gd name="T53" fmla="*/ 2147483647 h 103"/>
                <a:gd name="T54" fmla="*/ 2147483647 w 157"/>
                <a:gd name="T55" fmla="*/ 2147483647 h 103"/>
                <a:gd name="T56" fmla="*/ 2147483647 w 157"/>
                <a:gd name="T57" fmla="*/ 2147483647 h 103"/>
                <a:gd name="T58" fmla="*/ 2147483647 w 157"/>
                <a:gd name="T59" fmla="*/ 2147483647 h 103"/>
                <a:gd name="T60" fmla="*/ 2147483647 w 157"/>
                <a:gd name="T61" fmla="*/ 2147483647 h 103"/>
                <a:gd name="T62" fmla="*/ 2147483647 w 157"/>
                <a:gd name="T63" fmla="*/ 2147483647 h 103"/>
                <a:gd name="T64" fmla="*/ 2147483647 w 157"/>
                <a:gd name="T65" fmla="*/ 2147483647 h 103"/>
                <a:gd name="T66" fmla="*/ 2147483647 w 157"/>
                <a:gd name="T67" fmla="*/ 2147483647 h 103"/>
                <a:gd name="T68" fmla="*/ 2147483647 w 157"/>
                <a:gd name="T69" fmla="*/ 2147483647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
                <a:gd name="T106" fmla="*/ 0 h 103"/>
                <a:gd name="T107" fmla="*/ 157 w 157"/>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 h="103">
                  <a:moveTo>
                    <a:pt x="157" y="51"/>
                  </a:moveTo>
                  <a:cubicBezTo>
                    <a:pt x="156" y="53"/>
                    <a:pt x="153" y="53"/>
                    <a:pt x="152" y="55"/>
                  </a:cubicBezTo>
                  <a:cubicBezTo>
                    <a:pt x="150" y="55"/>
                    <a:pt x="149" y="54"/>
                    <a:pt x="148" y="54"/>
                  </a:cubicBezTo>
                  <a:lnTo>
                    <a:pt x="150" y="55"/>
                  </a:lnTo>
                  <a:lnTo>
                    <a:pt x="147" y="59"/>
                  </a:lnTo>
                  <a:cubicBezTo>
                    <a:pt x="144" y="59"/>
                    <a:pt x="141" y="59"/>
                    <a:pt x="137" y="59"/>
                  </a:cubicBezTo>
                  <a:cubicBezTo>
                    <a:pt x="137" y="61"/>
                    <a:pt x="137" y="62"/>
                    <a:pt x="136" y="63"/>
                  </a:cubicBezTo>
                  <a:cubicBezTo>
                    <a:pt x="135" y="63"/>
                    <a:pt x="133" y="62"/>
                    <a:pt x="132" y="62"/>
                  </a:cubicBezTo>
                  <a:cubicBezTo>
                    <a:pt x="133" y="61"/>
                    <a:pt x="134" y="61"/>
                    <a:pt x="135" y="60"/>
                  </a:cubicBezTo>
                  <a:cubicBezTo>
                    <a:pt x="134" y="59"/>
                    <a:pt x="128" y="63"/>
                    <a:pt x="128" y="64"/>
                  </a:cubicBezTo>
                  <a:cubicBezTo>
                    <a:pt x="126" y="64"/>
                    <a:pt x="126" y="61"/>
                    <a:pt x="123" y="64"/>
                  </a:cubicBezTo>
                  <a:cubicBezTo>
                    <a:pt x="121" y="62"/>
                    <a:pt x="123" y="56"/>
                    <a:pt x="125" y="50"/>
                  </a:cubicBezTo>
                  <a:cubicBezTo>
                    <a:pt x="125" y="49"/>
                    <a:pt x="125" y="42"/>
                    <a:pt x="127" y="42"/>
                  </a:cubicBezTo>
                  <a:cubicBezTo>
                    <a:pt x="128" y="44"/>
                    <a:pt x="125" y="47"/>
                    <a:pt x="126" y="51"/>
                  </a:cubicBezTo>
                  <a:cubicBezTo>
                    <a:pt x="126" y="49"/>
                    <a:pt x="128" y="43"/>
                    <a:pt x="128" y="44"/>
                  </a:cubicBezTo>
                  <a:cubicBezTo>
                    <a:pt x="129" y="46"/>
                    <a:pt x="126" y="51"/>
                    <a:pt x="128" y="54"/>
                  </a:cubicBezTo>
                  <a:cubicBezTo>
                    <a:pt x="128" y="49"/>
                    <a:pt x="131" y="42"/>
                    <a:pt x="134" y="42"/>
                  </a:cubicBezTo>
                  <a:cubicBezTo>
                    <a:pt x="135" y="41"/>
                    <a:pt x="132" y="44"/>
                    <a:pt x="132" y="46"/>
                  </a:cubicBezTo>
                  <a:cubicBezTo>
                    <a:pt x="135" y="44"/>
                    <a:pt x="138" y="41"/>
                    <a:pt x="142" y="41"/>
                  </a:cubicBezTo>
                  <a:lnTo>
                    <a:pt x="145" y="39"/>
                  </a:lnTo>
                  <a:cubicBezTo>
                    <a:pt x="147" y="38"/>
                    <a:pt x="149" y="40"/>
                    <a:pt x="151" y="39"/>
                  </a:cubicBezTo>
                  <a:lnTo>
                    <a:pt x="151" y="44"/>
                  </a:lnTo>
                  <a:cubicBezTo>
                    <a:pt x="151" y="48"/>
                    <a:pt x="154" y="52"/>
                    <a:pt x="157" y="51"/>
                  </a:cubicBezTo>
                  <a:moveTo>
                    <a:pt x="42" y="56"/>
                  </a:moveTo>
                  <a:cubicBezTo>
                    <a:pt x="45" y="58"/>
                    <a:pt x="46" y="56"/>
                    <a:pt x="47" y="54"/>
                  </a:cubicBezTo>
                  <a:cubicBezTo>
                    <a:pt x="47" y="50"/>
                    <a:pt x="48" y="45"/>
                    <a:pt x="45" y="40"/>
                  </a:cubicBezTo>
                  <a:cubicBezTo>
                    <a:pt x="42" y="35"/>
                    <a:pt x="40" y="34"/>
                    <a:pt x="40" y="27"/>
                  </a:cubicBezTo>
                  <a:cubicBezTo>
                    <a:pt x="32" y="34"/>
                    <a:pt x="33" y="25"/>
                    <a:pt x="36" y="25"/>
                  </a:cubicBezTo>
                  <a:lnTo>
                    <a:pt x="41" y="24"/>
                  </a:lnTo>
                  <a:lnTo>
                    <a:pt x="42" y="22"/>
                  </a:lnTo>
                  <a:cubicBezTo>
                    <a:pt x="46" y="22"/>
                    <a:pt x="54" y="20"/>
                    <a:pt x="59" y="18"/>
                  </a:cubicBezTo>
                  <a:cubicBezTo>
                    <a:pt x="57" y="11"/>
                    <a:pt x="57" y="4"/>
                    <a:pt x="60" y="0"/>
                  </a:cubicBezTo>
                  <a:cubicBezTo>
                    <a:pt x="57" y="0"/>
                    <a:pt x="54" y="2"/>
                    <a:pt x="51" y="2"/>
                  </a:cubicBezTo>
                  <a:cubicBezTo>
                    <a:pt x="40" y="2"/>
                    <a:pt x="28" y="11"/>
                    <a:pt x="19" y="17"/>
                  </a:cubicBezTo>
                  <a:cubicBezTo>
                    <a:pt x="16" y="19"/>
                    <a:pt x="16" y="25"/>
                    <a:pt x="14" y="27"/>
                  </a:cubicBezTo>
                  <a:cubicBezTo>
                    <a:pt x="14" y="41"/>
                    <a:pt x="8" y="54"/>
                    <a:pt x="6" y="66"/>
                  </a:cubicBezTo>
                  <a:lnTo>
                    <a:pt x="6" y="69"/>
                  </a:lnTo>
                  <a:cubicBezTo>
                    <a:pt x="4" y="72"/>
                    <a:pt x="3" y="75"/>
                    <a:pt x="3" y="79"/>
                  </a:cubicBezTo>
                  <a:lnTo>
                    <a:pt x="2" y="81"/>
                  </a:lnTo>
                  <a:cubicBezTo>
                    <a:pt x="2" y="82"/>
                    <a:pt x="2" y="85"/>
                    <a:pt x="2" y="87"/>
                  </a:cubicBezTo>
                  <a:cubicBezTo>
                    <a:pt x="0" y="92"/>
                    <a:pt x="4" y="96"/>
                    <a:pt x="6" y="100"/>
                  </a:cubicBezTo>
                  <a:lnTo>
                    <a:pt x="11" y="101"/>
                  </a:lnTo>
                  <a:lnTo>
                    <a:pt x="17" y="103"/>
                  </a:lnTo>
                  <a:lnTo>
                    <a:pt x="24" y="102"/>
                  </a:lnTo>
                  <a:cubicBezTo>
                    <a:pt x="33" y="102"/>
                    <a:pt x="40" y="100"/>
                    <a:pt x="44" y="99"/>
                  </a:cubicBezTo>
                  <a:cubicBezTo>
                    <a:pt x="48" y="96"/>
                    <a:pt x="57" y="90"/>
                    <a:pt x="61" y="89"/>
                  </a:cubicBezTo>
                  <a:cubicBezTo>
                    <a:pt x="56" y="86"/>
                    <a:pt x="55" y="77"/>
                    <a:pt x="57" y="70"/>
                  </a:cubicBezTo>
                  <a:lnTo>
                    <a:pt x="56" y="70"/>
                  </a:lnTo>
                  <a:cubicBezTo>
                    <a:pt x="53" y="71"/>
                    <a:pt x="48" y="73"/>
                    <a:pt x="46" y="73"/>
                  </a:cubicBezTo>
                  <a:cubicBezTo>
                    <a:pt x="44" y="73"/>
                    <a:pt x="45" y="75"/>
                    <a:pt x="43" y="75"/>
                  </a:cubicBezTo>
                  <a:lnTo>
                    <a:pt x="35" y="75"/>
                  </a:lnTo>
                  <a:cubicBezTo>
                    <a:pt x="33" y="77"/>
                    <a:pt x="31" y="76"/>
                    <a:pt x="29" y="76"/>
                  </a:cubicBezTo>
                  <a:cubicBezTo>
                    <a:pt x="24" y="75"/>
                    <a:pt x="14" y="83"/>
                    <a:pt x="13" y="78"/>
                  </a:cubicBezTo>
                  <a:cubicBezTo>
                    <a:pt x="14" y="74"/>
                    <a:pt x="23" y="76"/>
                    <a:pt x="26" y="74"/>
                  </a:cubicBezTo>
                  <a:cubicBezTo>
                    <a:pt x="25" y="71"/>
                    <a:pt x="30" y="73"/>
                    <a:pt x="31" y="71"/>
                  </a:cubicBezTo>
                  <a:cubicBezTo>
                    <a:pt x="33" y="69"/>
                    <a:pt x="25" y="71"/>
                    <a:pt x="19" y="73"/>
                  </a:cubicBezTo>
                  <a:cubicBezTo>
                    <a:pt x="16" y="74"/>
                    <a:pt x="14" y="76"/>
                    <a:pt x="12" y="76"/>
                  </a:cubicBezTo>
                  <a:cubicBezTo>
                    <a:pt x="12" y="74"/>
                    <a:pt x="14" y="72"/>
                    <a:pt x="16" y="72"/>
                  </a:cubicBezTo>
                  <a:cubicBezTo>
                    <a:pt x="20" y="71"/>
                    <a:pt x="24" y="69"/>
                    <a:pt x="29" y="67"/>
                  </a:cubicBezTo>
                  <a:cubicBezTo>
                    <a:pt x="31" y="66"/>
                    <a:pt x="34" y="66"/>
                    <a:pt x="36" y="66"/>
                  </a:cubicBezTo>
                  <a:cubicBezTo>
                    <a:pt x="31" y="64"/>
                    <a:pt x="24" y="63"/>
                    <a:pt x="19" y="65"/>
                  </a:cubicBezTo>
                  <a:cubicBezTo>
                    <a:pt x="16" y="66"/>
                    <a:pt x="10" y="70"/>
                    <a:pt x="7" y="69"/>
                  </a:cubicBezTo>
                  <a:cubicBezTo>
                    <a:pt x="9" y="69"/>
                    <a:pt x="8" y="68"/>
                    <a:pt x="9" y="67"/>
                  </a:cubicBezTo>
                  <a:cubicBezTo>
                    <a:pt x="18" y="62"/>
                    <a:pt x="29" y="60"/>
                    <a:pt x="38" y="60"/>
                  </a:cubicBezTo>
                  <a:cubicBezTo>
                    <a:pt x="38" y="55"/>
                    <a:pt x="33" y="52"/>
                    <a:pt x="33" y="48"/>
                  </a:cubicBezTo>
                  <a:cubicBezTo>
                    <a:pt x="35" y="48"/>
                    <a:pt x="37" y="48"/>
                    <a:pt x="38" y="49"/>
                  </a:cubicBezTo>
                  <a:cubicBezTo>
                    <a:pt x="40" y="46"/>
                    <a:pt x="35" y="41"/>
                    <a:pt x="36" y="35"/>
                  </a:cubicBezTo>
                  <a:cubicBezTo>
                    <a:pt x="37" y="43"/>
                    <a:pt x="41" y="44"/>
                    <a:pt x="41" y="52"/>
                  </a:cubicBezTo>
                  <a:cubicBezTo>
                    <a:pt x="42" y="50"/>
                    <a:pt x="43" y="51"/>
                    <a:pt x="45" y="49"/>
                  </a:cubicBezTo>
                  <a:cubicBezTo>
                    <a:pt x="45" y="53"/>
                    <a:pt x="44" y="53"/>
                    <a:pt x="42" y="5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1997" name="Freeform 11"/>
            <p:cNvSpPr>
              <a:spLocks noEditPoints="1"/>
            </p:cNvSpPr>
            <p:nvPr/>
          </p:nvSpPr>
          <p:spPr bwMode="gray">
            <a:xfrm>
              <a:off x="2854" y="1730"/>
              <a:ext cx="1568" cy="910"/>
            </a:xfrm>
            <a:custGeom>
              <a:avLst/>
              <a:gdLst>
                <a:gd name="T0" fmla="*/ 2147483647 w 112"/>
                <a:gd name="T1" fmla="*/ 2147483647 h 65"/>
                <a:gd name="T2" fmla="*/ 2147483647 w 112"/>
                <a:gd name="T3" fmla="*/ 2147483647 h 65"/>
                <a:gd name="T4" fmla="*/ 2147483647 w 112"/>
                <a:gd name="T5" fmla="*/ 2147483647 h 65"/>
                <a:gd name="T6" fmla="*/ 2147483647 w 112"/>
                <a:gd name="T7" fmla="*/ 2147483647 h 65"/>
                <a:gd name="T8" fmla="*/ 2147483647 w 112"/>
                <a:gd name="T9" fmla="*/ 2147483647 h 65"/>
                <a:gd name="T10" fmla="*/ 2147483647 w 112"/>
                <a:gd name="T11" fmla="*/ 2147483647 h 65"/>
                <a:gd name="T12" fmla="*/ 2147483647 w 112"/>
                <a:gd name="T13" fmla="*/ 2147483647 h 65"/>
                <a:gd name="T14" fmla="*/ 2147483647 w 112"/>
                <a:gd name="T15" fmla="*/ 2147483647 h 65"/>
                <a:gd name="T16" fmla="*/ 2147483647 w 112"/>
                <a:gd name="T17" fmla="*/ 2147483647 h 65"/>
                <a:gd name="T18" fmla="*/ 2147483647 w 112"/>
                <a:gd name="T19" fmla="*/ 2147483647 h 65"/>
                <a:gd name="T20" fmla="*/ 2147483647 w 112"/>
                <a:gd name="T21" fmla="*/ 2147483647 h 65"/>
                <a:gd name="T22" fmla="*/ 2147483647 w 112"/>
                <a:gd name="T23" fmla="*/ 2147483647 h 65"/>
                <a:gd name="T24" fmla="*/ 2147483647 w 112"/>
                <a:gd name="T25" fmla="*/ 2147483647 h 65"/>
                <a:gd name="T26" fmla="*/ 2147483647 w 112"/>
                <a:gd name="T27" fmla="*/ 2147483647 h 65"/>
                <a:gd name="T28" fmla="*/ 2147483647 w 112"/>
                <a:gd name="T29" fmla="*/ 2147483647 h 65"/>
                <a:gd name="T30" fmla="*/ 2147483647 w 112"/>
                <a:gd name="T31" fmla="*/ 2147483647 h 65"/>
                <a:gd name="T32" fmla="*/ 2147483647 w 112"/>
                <a:gd name="T33" fmla="*/ 2147483647 h 65"/>
                <a:gd name="T34" fmla="*/ 0 w 112"/>
                <a:gd name="T35" fmla="*/ 2147483647 h 65"/>
                <a:gd name="T36" fmla="*/ 2147483647 w 112"/>
                <a:gd name="T37" fmla="*/ 2147483647 h 65"/>
                <a:gd name="T38" fmla="*/ 2147483647 w 112"/>
                <a:gd name="T39" fmla="*/ 2147483647 h 65"/>
                <a:gd name="T40" fmla="*/ 2147483647 w 112"/>
                <a:gd name="T41" fmla="*/ 2147483647 h 65"/>
                <a:gd name="T42" fmla="*/ 2147483647 w 112"/>
                <a:gd name="T43" fmla="*/ 2147483647 h 65"/>
                <a:gd name="T44" fmla="*/ 2147483647 w 112"/>
                <a:gd name="T45" fmla="*/ 2147483647 h 65"/>
                <a:gd name="T46" fmla="*/ 2147483647 w 112"/>
                <a:gd name="T47" fmla="*/ 2147483647 h 65"/>
                <a:gd name="T48" fmla="*/ 2147483647 w 112"/>
                <a:gd name="T49" fmla="*/ 2147483647 h 65"/>
                <a:gd name="T50" fmla="*/ 2147483647 w 112"/>
                <a:gd name="T51" fmla="*/ 2147483647 h 65"/>
                <a:gd name="T52" fmla="*/ 2147483647 w 112"/>
                <a:gd name="T53" fmla="*/ 2147483647 h 65"/>
                <a:gd name="T54" fmla="*/ 2147483647 w 112"/>
                <a:gd name="T55" fmla="*/ 2147483647 h 65"/>
                <a:gd name="T56" fmla="*/ 2147483647 w 112"/>
                <a:gd name="T57" fmla="*/ 2147483647 h 65"/>
                <a:gd name="T58" fmla="*/ 2147483647 w 112"/>
                <a:gd name="T59" fmla="*/ 2147483647 h 65"/>
                <a:gd name="T60" fmla="*/ 2147483647 w 112"/>
                <a:gd name="T61" fmla="*/ 2147483647 h 65"/>
                <a:gd name="T62" fmla="*/ 2147483647 w 112"/>
                <a:gd name="T63" fmla="*/ 2147483647 h 65"/>
                <a:gd name="T64" fmla="*/ 2147483647 w 112"/>
                <a:gd name="T65" fmla="*/ 2147483647 h 65"/>
                <a:gd name="T66" fmla="*/ 2147483647 w 112"/>
                <a:gd name="T67" fmla="*/ 2147483647 h 65"/>
                <a:gd name="T68" fmla="*/ 2147483647 w 112"/>
                <a:gd name="T69" fmla="*/ 2147483647 h 65"/>
                <a:gd name="T70" fmla="*/ 2147483647 w 112"/>
                <a:gd name="T71" fmla="*/ 2147483647 h 65"/>
                <a:gd name="T72" fmla="*/ 2147483647 w 112"/>
                <a:gd name="T73" fmla="*/ 2147483647 h 65"/>
                <a:gd name="T74" fmla="*/ 2147483647 w 112"/>
                <a:gd name="T75" fmla="*/ 2147483647 h 65"/>
                <a:gd name="T76" fmla="*/ 2147483647 w 112"/>
                <a:gd name="T77" fmla="*/ 2147483647 h 65"/>
                <a:gd name="T78" fmla="*/ 2147483647 w 112"/>
                <a:gd name="T79" fmla="*/ 2147483647 h 65"/>
                <a:gd name="T80" fmla="*/ 2147483647 w 112"/>
                <a:gd name="T81" fmla="*/ 2147483647 h 65"/>
                <a:gd name="T82" fmla="*/ 2147483647 w 112"/>
                <a:gd name="T83" fmla="*/ 2147483647 h 65"/>
                <a:gd name="T84" fmla="*/ 2147483647 w 112"/>
                <a:gd name="T85" fmla="*/ 2147483647 h 65"/>
                <a:gd name="T86" fmla="*/ 2147483647 w 112"/>
                <a:gd name="T87" fmla="*/ 2147483647 h 65"/>
                <a:gd name="T88" fmla="*/ 2147483647 w 112"/>
                <a:gd name="T89" fmla="*/ 2147483647 h 65"/>
                <a:gd name="T90" fmla="*/ 2147483647 w 112"/>
                <a:gd name="T91" fmla="*/ 2147483647 h 65"/>
                <a:gd name="T92" fmla="*/ 2147483647 w 112"/>
                <a:gd name="T93" fmla="*/ 2147483647 h 65"/>
                <a:gd name="T94" fmla="*/ 2147483647 w 112"/>
                <a:gd name="T95" fmla="*/ 2147483647 h 65"/>
                <a:gd name="T96" fmla="*/ 2147483647 w 112"/>
                <a:gd name="T97" fmla="*/ 2147483647 h 65"/>
                <a:gd name="T98" fmla="*/ 2147483647 w 112"/>
                <a:gd name="T99" fmla="*/ 2147483647 h 65"/>
                <a:gd name="T100" fmla="*/ 2147483647 w 112"/>
                <a:gd name="T101" fmla="*/ 2147483647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5"/>
                <a:gd name="T155" fmla="*/ 112 w 112"/>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5">
                  <a:moveTo>
                    <a:pt x="57" y="19"/>
                  </a:moveTo>
                  <a:cubicBezTo>
                    <a:pt x="57" y="22"/>
                    <a:pt x="55" y="24"/>
                    <a:pt x="53" y="26"/>
                  </a:cubicBezTo>
                  <a:lnTo>
                    <a:pt x="53" y="30"/>
                  </a:lnTo>
                  <a:lnTo>
                    <a:pt x="53" y="29"/>
                  </a:lnTo>
                  <a:cubicBezTo>
                    <a:pt x="52" y="31"/>
                    <a:pt x="52" y="40"/>
                    <a:pt x="52" y="44"/>
                  </a:cubicBezTo>
                  <a:lnTo>
                    <a:pt x="53" y="42"/>
                  </a:lnTo>
                  <a:lnTo>
                    <a:pt x="56" y="41"/>
                  </a:lnTo>
                  <a:lnTo>
                    <a:pt x="57" y="29"/>
                  </a:lnTo>
                  <a:cubicBezTo>
                    <a:pt x="57" y="26"/>
                    <a:pt x="58" y="22"/>
                    <a:pt x="58" y="19"/>
                  </a:cubicBezTo>
                  <a:lnTo>
                    <a:pt x="57" y="19"/>
                  </a:lnTo>
                  <a:moveTo>
                    <a:pt x="24" y="17"/>
                  </a:moveTo>
                  <a:cubicBezTo>
                    <a:pt x="22" y="23"/>
                    <a:pt x="28" y="28"/>
                    <a:pt x="26" y="31"/>
                  </a:cubicBezTo>
                  <a:cubicBezTo>
                    <a:pt x="25" y="30"/>
                    <a:pt x="22" y="30"/>
                    <a:pt x="21" y="30"/>
                  </a:cubicBezTo>
                  <a:cubicBezTo>
                    <a:pt x="21" y="34"/>
                    <a:pt x="26" y="37"/>
                    <a:pt x="26" y="42"/>
                  </a:cubicBezTo>
                  <a:cubicBezTo>
                    <a:pt x="26" y="45"/>
                    <a:pt x="25" y="46"/>
                    <a:pt x="24" y="48"/>
                  </a:cubicBezTo>
                  <a:cubicBezTo>
                    <a:pt x="22" y="48"/>
                    <a:pt x="19" y="48"/>
                    <a:pt x="17" y="49"/>
                  </a:cubicBezTo>
                  <a:cubicBezTo>
                    <a:pt x="12" y="50"/>
                    <a:pt x="8" y="53"/>
                    <a:pt x="4" y="54"/>
                  </a:cubicBezTo>
                  <a:cubicBezTo>
                    <a:pt x="2" y="54"/>
                    <a:pt x="0" y="56"/>
                    <a:pt x="0" y="57"/>
                  </a:cubicBezTo>
                  <a:cubicBezTo>
                    <a:pt x="2" y="58"/>
                    <a:pt x="4" y="56"/>
                    <a:pt x="7" y="55"/>
                  </a:cubicBezTo>
                  <a:cubicBezTo>
                    <a:pt x="13" y="53"/>
                    <a:pt x="21" y="51"/>
                    <a:pt x="19" y="53"/>
                  </a:cubicBezTo>
                  <a:cubicBezTo>
                    <a:pt x="18" y="55"/>
                    <a:pt x="13" y="53"/>
                    <a:pt x="14" y="56"/>
                  </a:cubicBezTo>
                  <a:cubicBezTo>
                    <a:pt x="11" y="58"/>
                    <a:pt x="2" y="56"/>
                    <a:pt x="1" y="60"/>
                  </a:cubicBezTo>
                  <a:cubicBezTo>
                    <a:pt x="2" y="65"/>
                    <a:pt x="12" y="57"/>
                    <a:pt x="17" y="58"/>
                  </a:cubicBezTo>
                  <a:cubicBezTo>
                    <a:pt x="19" y="58"/>
                    <a:pt x="21" y="59"/>
                    <a:pt x="22" y="57"/>
                  </a:cubicBezTo>
                  <a:lnTo>
                    <a:pt x="31" y="57"/>
                  </a:lnTo>
                  <a:cubicBezTo>
                    <a:pt x="31" y="55"/>
                    <a:pt x="32" y="54"/>
                    <a:pt x="33" y="53"/>
                  </a:cubicBezTo>
                  <a:cubicBezTo>
                    <a:pt x="33" y="47"/>
                    <a:pt x="33" y="43"/>
                    <a:pt x="30" y="38"/>
                  </a:cubicBezTo>
                  <a:cubicBezTo>
                    <a:pt x="32" y="35"/>
                    <a:pt x="33" y="35"/>
                    <a:pt x="33" y="31"/>
                  </a:cubicBezTo>
                  <a:cubicBezTo>
                    <a:pt x="31" y="33"/>
                    <a:pt x="30" y="32"/>
                    <a:pt x="29" y="33"/>
                  </a:cubicBezTo>
                  <a:cubicBezTo>
                    <a:pt x="29" y="26"/>
                    <a:pt x="25" y="25"/>
                    <a:pt x="24" y="17"/>
                  </a:cubicBezTo>
                  <a:moveTo>
                    <a:pt x="28" y="9"/>
                  </a:moveTo>
                  <a:cubicBezTo>
                    <a:pt x="28" y="16"/>
                    <a:pt x="30" y="16"/>
                    <a:pt x="33" y="22"/>
                  </a:cubicBezTo>
                  <a:cubicBezTo>
                    <a:pt x="36" y="27"/>
                    <a:pt x="35" y="32"/>
                    <a:pt x="35" y="36"/>
                  </a:cubicBezTo>
                  <a:cubicBezTo>
                    <a:pt x="37" y="43"/>
                    <a:pt x="40" y="49"/>
                    <a:pt x="39" y="42"/>
                  </a:cubicBezTo>
                  <a:cubicBezTo>
                    <a:pt x="39" y="31"/>
                    <a:pt x="36" y="27"/>
                    <a:pt x="33" y="18"/>
                  </a:cubicBezTo>
                  <a:cubicBezTo>
                    <a:pt x="33" y="16"/>
                    <a:pt x="29" y="12"/>
                    <a:pt x="28" y="9"/>
                  </a:cubicBezTo>
                  <a:moveTo>
                    <a:pt x="103" y="45"/>
                  </a:moveTo>
                  <a:cubicBezTo>
                    <a:pt x="95" y="42"/>
                    <a:pt x="92" y="35"/>
                    <a:pt x="87" y="31"/>
                  </a:cubicBezTo>
                  <a:cubicBezTo>
                    <a:pt x="87" y="30"/>
                    <a:pt x="87" y="29"/>
                    <a:pt x="87" y="28"/>
                  </a:cubicBezTo>
                  <a:cubicBezTo>
                    <a:pt x="90" y="20"/>
                    <a:pt x="96" y="15"/>
                    <a:pt x="100" y="9"/>
                  </a:cubicBezTo>
                  <a:cubicBezTo>
                    <a:pt x="102" y="6"/>
                    <a:pt x="102" y="0"/>
                    <a:pt x="102" y="1"/>
                  </a:cubicBezTo>
                  <a:cubicBezTo>
                    <a:pt x="104" y="3"/>
                    <a:pt x="104" y="5"/>
                    <a:pt x="102" y="7"/>
                  </a:cubicBezTo>
                  <a:cubicBezTo>
                    <a:pt x="102" y="10"/>
                    <a:pt x="101" y="14"/>
                    <a:pt x="101" y="17"/>
                  </a:cubicBezTo>
                  <a:lnTo>
                    <a:pt x="96" y="24"/>
                  </a:lnTo>
                  <a:cubicBezTo>
                    <a:pt x="100" y="24"/>
                    <a:pt x="102" y="13"/>
                    <a:pt x="107" y="13"/>
                  </a:cubicBezTo>
                  <a:cubicBezTo>
                    <a:pt x="108" y="15"/>
                    <a:pt x="108" y="16"/>
                    <a:pt x="109" y="18"/>
                  </a:cubicBezTo>
                  <a:lnTo>
                    <a:pt x="109" y="23"/>
                  </a:lnTo>
                  <a:cubicBezTo>
                    <a:pt x="106" y="26"/>
                    <a:pt x="100" y="35"/>
                    <a:pt x="95" y="35"/>
                  </a:cubicBezTo>
                  <a:cubicBezTo>
                    <a:pt x="99" y="37"/>
                    <a:pt x="110" y="31"/>
                    <a:pt x="112" y="26"/>
                  </a:cubicBezTo>
                  <a:cubicBezTo>
                    <a:pt x="110" y="33"/>
                    <a:pt x="104" y="35"/>
                    <a:pt x="101" y="39"/>
                  </a:cubicBezTo>
                  <a:cubicBezTo>
                    <a:pt x="101" y="41"/>
                    <a:pt x="103" y="44"/>
                    <a:pt x="103" y="45"/>
                  </a:cubicBezTo>
                </a:path>
              </a:pathLst>
            </a:custGeom>
            <a:solidFill>
              <a:srgbClr val="78777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1998" name="Freeform 12"/>
            <p:cNvSpPr>
              <a:spLocks/>
            </p:cNvSpPr>
            <p:nvPr/>
          </p:nvSpPr>
          <p:spPr bwMode="gray">
            <a:xfrm>
              <a:off x="4114" y="2920"/>
              <a:ext cx="1204" cy="518"/>
            </a:xfrm>
            <a:custGeom>
              <a:avLst/>
              <a:gdLst>
                <a:gd name="T0" fmla="*/ 2147483647 w 86"/>
                <a:gd name="T1" fmla="*/ 2147483647 h 37"/>
                <a:gd name="T2" fmla="*/ 0 w 86"/>
                <a:gd name="T3" fmla="*/ 2147483647 h 37"/>
                <a:gd name="T4" fmla="*/ 2147483647 w 86"/>
                <a:gd name="T5" fmla="*/ 0 h 37"/>
                <a:gd name="T6" fmla="*/ 2147483647 w 86"/>
                <a:gd name="T7" fmla="*/ 2147483647 h 37"/>
                <a:gd name="T8" fmla="*/ 2147483647 w 86"/>
                <a:gd name="T9" fmla="*/ 2147483647 h 37"/>
                <a:gd name="T10" fmla="*/ 0 60000 65536"/>
                <a:gd name="T11" fmla="*/ 0 60000 65536"/>
                <a:gd name="T12" fmla="*/ 0 60000 65536"/>
                <a:gd name="T13" fmla="*/ 0 60000 65536"/>
                <a:gd name="T14" fmla="*/ 0 60000 65536"/>
                <a:gd name="T15" fmla="*/ 0 w 86"/>
                <a:gd name="T16" fmla="*/ 0 h 37"/>
                <a:gd name="T17" fmla="*/ 86 w 86"/>
                <a:gd name="T18" fmla="*/ 37 h 37"/>
              </a:gdLst>
              <a:ahLst/>
              <a:cxnLst>
                <a:cxn ang="T10">
                  <a:pos x="T0" y="T1"/>
                </a:cxn>
                <a:cxn ang="T11">
                  <a:pos x="T2" y="T3"/>
                </a:cxn>
                <a:cxn ang="T12">
                  <a:pos x="T4" y="T5"/>
                </a:cxn>
                <a:cxn ang="T13">
                  <a:pos x="T6" y="T7"/>
                </a:cxn>
                <a:cxn ang="T14">
                  <a:pos x="T8" y="T9"/>
                </a:cxn>
              </a:cxnLst>
              <a:rect l="T15" t="T16" r="T17" b="T18"/>
              <a:pathLst>
                <a:path w="86" h="37">
                  <a:moveTo>
                    <a:pt x="41" y="37"/>
                  </a:moveTo>
                  <a:lnTo>
                    <a:pt x="0" y="12"/>
                  </a:lnTo>
                  <a:lnTo>
                    <a:pt x="43" y="0"/>
                  </a:lnTo>
                  <a:lnTo>
                    <a:pt x="86" y="21"/>
                  </a:lnTo>
                  <a:lnTo>
                    <a:pt x="41" y="37"/>
                  </a:lnTo>
                </a:path>
              </a:pathLst>
            </a:custGeom>
            <a:solidFill>
              <a:srgbClr val="FFFFFF"/>
            </a:solidFill>
            <a:ln w="0">
              <a:solidFill>
                <a:srgbClr val="25221E"/>
              </a:solidFill>
              <a:round/>
              <a:headEnd/>
              <a:tailEnd/>
            </a:ln>
          </p:spPr>
          <p:txBody>
            <a:bodyPr/>
            <a:lstStyle/>
            <a:p>
              <a:endParaRPr lang="fr-FR"/>
            </a:p>
          </p:txBody>
        </p:sp>
        <p:sp>
          <p:nvSpPr>
            <p:cNvPr id="41999" name="Freeform 13"/>
            <p:cNvSpPr>
              <a:spLocks/>
            </p:cNvSpPr>
            <p:nvPr/>
          </p:nvSpPr>
          <p:spPr bwMode="gray">
            <a:xfrm>
              <a:off x="2210" y="1436"/>
              <a:ext cx="700" cy="770"/>
            </a:xfrm>
            <a:custGeom>
              <a:avLst/>
              <a:gdLst>
                <a:gd name="T0" fmla="*/ 2147483647 w 50"/>
                <a:gd name="T1" fmla="*/ 2147483647 h 55"/>
                <a:gd name="T2" fmla="*/ 2147483647 w 50"/>
                <a:gd name="T3" fmla="*/ 2147483647 h 55"/>
                <a:gd name="T4" fmla="*/ 2147483647 w 50"/>
                <a:gd name="T5" fmla="*/ 2147483647 h 55"/>
                <a:gd name="T6" fmla="*/ 2147483647 w 50"/>
                <a:gd name="T7" fmla="*/ 0 h 55"/>
                <a:gd name="T8" fmla="*/ 2147483647 w 50"/>
                <a:gd name="T9" fmla="*/ 2147483647 h 55"/>
                <a:gd name="T10" fmla="*/ 2147483647 w 50"/>
                <a:gd name="T11" fmla="*/ 2147483647 h 55"/>
                <a:gd name="T12" fmla="*/ 2147483647 w 50"/>
                <a:gd name="T13" fmla="*/ 2147483647 h 55"/>
                <a:gd name="T14" fmla="*/ 0 60000 65536"/>
                <a:gd name="T15" fmla="*/ 0 60000 65536"/>
                <a:gd name="T16" fmla="*/ 0 60000 65536"/>
                <a:gd name="T17" fmla="*/ 0 60000 65536"/>
                <a:gd name="T18" fmla="*/ 0 60000 65536"/>
                <a:gd name="T19" fmla="*/ 0 60000 65536"/>
                <a:gd name="T20" fmla="*/ 0 60000 65536"/>
                <a:gd name="T21" fmla="*/ 0 w 50"/>
                <a:gd name="T22" fmla="*/ 0 h 55"/>
                <a:gd name="T23" fmla="*/ 50 w 50"/>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5">
                  <a:moveTo>
                    <a:pt x="5" y="55"/>
                  </a:moveTo>
                  <a:cubicBezTo>
                    <a:pt x="3" y="36"/>
                    <a:pt x="2" y="20"/>
                    <a:pt x="8" y="12"/>
                  </a:cubicBezTo>
                  <a:cubicBezTo>
                    <a:pt x="16" y="12"/>
                    <a:pt x="26" y="6"/>
                    <a:pt x="35" y="6"/>
                  </a:cubicBezTo>
                  <a:cubicBezTo>
                    <a:pt x="37" y="4"/>
                    <a:pt x="46" y="2"/>
                    <a:pt x="50" y="0"/>
                  </a:cubicBezTo>
                  <a:cubicBezTo>
                    <a:pt x="44" y="0"/>
                    <a:pt x="37" y="3"/>
                    <a:pt x="33" y="4"/>
                  </a:cubicBezTo>
                  <a:cubicBezTo>
                    <a:pt x="12" y="12"/>
                    <a:pt x="12" y="9"/>
                    <a:pt x="7" y="10"/>
                  </a:cubicBezTo>
                  <a:cubicBezTo>
                    <a:pt x="0" y="12"/>
                    <a:pt x="2" y="34"/>
                    <a:pt x="5" y="55"/>
                  </a:cubicBezTo>
                </a:path>
              </a:pathLst>
            </a:custGeom>
            <a:solidFill>
              <a:srgbClr val="829E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0" name="Freeform 14"/>
            <p:cNvSpPr>
              <a:spLocks/>
            </p:cNvSpPr>
            <p:nvPr/>
          </p:nvSpPr>
          <p:spPr bwMode="gray">
            <a:xfrm>
              <a:off x="3554" y="3046"/>
              <a:ext cx="826" cy="546"/>
            </a:xfrm>
            <a:custGeom>
              <a:avLst/>
              <a:gdLst>
                <a:gd name="T0" fmla="*/ 0 w 59"/>
                <a:gd name="T1" fmla="*/ 2147483647 h 39"/>
                <a:gd name="T2" fmla="*/ 2147483647 w 59"/>
                <a:gd name="T3" fmla="*/ 2147483647 h 39"/>
                <a:gd name="T4" fmla="*/ 2147483647 w 59"/>
                <a:gd name="T5" fmla="*/ 0 h 39"/>
                <a:gd name="T6" fmla="*/ 0 w 59"/>
                <a:gd name="T7" fmla="*/ 2147483647 h 39"/>
                <a:gd name="T8" fmla="*/ 0 w 59"/>
                <a:gd name="T9" fmla="*/ 2147483647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59" y="36"/>
                  </a:lnTo>
                  <a:lnTo>
                    <a:pt x="52" y="0"/>
                  </a:lnTo>
                  <a:lnTo>
                    <a:pt x="0" y="3"/>
                  </a:lnTo>
                  <a:lnTo>
                    <a:pt x="0" y="39"/>
                  </a:lnTo>
                </a:path>
              </a:pathLst>
            </a:custGeom>
            <a:solidFill>
              <a:srgbClr val="FFFFFF"/>
            </a:solidFill>
            <a:ln w="0">
              <a:solidFill>
                <a:srgbClr val="25221E"/>
              </a:solidFill>
              <a:round/>
              <a:headEnd/>
              <a:tailEnd/>
            </a:ln>
          </p:spPr>
          <p:txBody>
            <a:bodyPr/>
            <a:lstStyle/>
            <a:p>
              <a:endParaRPr lang="fr-FR"/>
            </a:p>
          </p:txBody>
        </p:sp>
        <p:sp>
          <p:nvSpPr>
            <p:cNvPr id="42001" name="Freeform 15"/>
            <p:cNvSpPr>
              <a:spLocks noEditPoints="1"/>
            </p:cNvSpPr>
            <p:nvPr/>
          </p:nvSpPr>
          <p:spPr bwMode="gray">
            <a:xfrm>
              <a:off x="3442" y="1296"/>
              <a:ext cx="1848" cy="1428"/>
            </a:xfrm>
            <a:custGeom>
              <a:avLst/>
              <a:gdLst>
                <a:gd name="T0" fmla="*/ 2147483647 w 132"/>
                <a:gd name="T1" fmla="*/ 2147483647 h 102"/>
                <a:gd name="T2" fmla="*/ 2147483647 w 132"/>
                <a:gd name="T3" fmla="*/ 2147483647 h 102"/>
                <a:gd name="T4" fmla="*/ 2147483647 w 132"/>
                <a:gd name="T5" fmla="*/ 2147483647 h 102"/>
                <a:gd name="T6" fmla="*/ 2147483647 w 132"/>
                <a:gd name="T7" fmla="*/ 2147483647 h 102"/>
                <a:gd name="T8" fmla="*/ 2147483647 w 132"/>
                <a:gd name="T9" fmla="*/ 2147483647 h 102"/>
                <a:gd name="T10" fmla="*/ 2147483647 w 132"/>
                <a:gd name="T11" fmla="*/ 2147483647 h 102"/>
                <a:gd name="T12" fmla="*/ 2147483647 w 132"/>
                <a:gd name="T13" fmla="*/ 2147483647 h 102"/>
                <a:gd name="T14" fmla="*/ 2147483647 w 132"/>
                <a:gd name="T15" fmla="*/ 2147483647 h 102"/>
                <a:gd name="T16" fmla="*/ 2147483647 w 132"/>
                <a:gd name="T17" fmla="*/ 2147483647 h 102"/>
                <a:gd name="T18" fmla="*/ 2147483647 w 132"/>
                <a:gd name="T19" fmla="*/ 2147483647 h 102"/>
                <a:gd name="T20" fmla="*/ 2147483647 w 132"/>
                <a:gd name="T21" fmla="*/ 2147483647 h 102"/>
                <a:gd name="T22" fmla="*/ 2147483647 w 132"/>
                <a:gd name="T23" fmla="*/ 2147483647 h 102"/>
                <a:gd name="T24" fmla="*/ 2147483647 w 132"/>
                <a:gd name="T25" fmla="*/ 2147483647 h 102"/>
                <a:gd name="T26" fmla="*/ 2147483647 w 132"/>
                <a:gd name="T27" fmla="*/ 2147483647 h 102"/>
                <a:gd name="T28" fmla="*/ 2147483647 w 132"/>
                <a:gd name="T29" fmla="*/ 2147483647 h 102"/>
                <a:gd name="T30" fmla="*/ 2147483647 w 132"/>
                <a:gd name="T31" fmla="*/ 2147483647 h 102"/>
                <a:gd name="T32" fmla="*/ 2147483647 w 132"/>
                <a:gd name="T33" fmla="*/ 2147483647 h 102"/>
                <a:gd name="T34" fmla="*/ 2147483647 w 132"/>
                <a:gd name="T35" fmla="*/ 2147483647 h 102"/>
                <a:gd name="T36" fmla="*/ 2147483647 w 132"/>
                <a:gd name="T37" fmla="*/ 2147483647 h 102"/>
                <a:gd name="T38" fmla="*/ 2147483647 w 132"/>
                <a:gd name="T39" fmla="*/ 2147483647 h 102"/>
                <a:gd name="T40" fmla="*/ 2147483647 w 132"/>
                <a:gd name="T41" fmla="*/ 2147483647 h 102"/>
                <a:gd name="T42" fmla="*/ 2147483647 w 132"/>
                <a:gd name="T43" fmla="*/ 2147483647 h 102"/>
                <a:gd name="T44" fmla="*/ 2147483647 w 132"/>
                <a:gd name="T45" fmla="*/ 2147483647 h 102"/>
                <a:gd name="T46" fmla="*/ 2147483647 w 132"/>
                <a:gd name="T47" fmla="*/ 2147483647 h 102"/>
                <a:gd name="T48" fmla="*/ 2147483647 w 132"/>
                <a:gd name="T49" fmla="*/ 2147483647 h 102"/>
                <a:gd name="T50" fmla="*/ 2147483647 w 132"/>
                <a:gd name="T51" fmla="*/ 2147483647 h 102"/>
                <a:gd name="T52" fmla="*/ 2147483647 w 132"/>
                <a:gd name="T53" fmla="*/ 2147483647 h 102"/>
                <a:gd name="T54" fmla="*/ 2147483647 w 132"/>
                <a:gd name="T55" fmla="*/ 2147483647 h 102"/>
                <a:gd name="T56" fmla="*/ 2147483647 w 132"/>
                <a:gd name="T57" fmla="*/ 2147483647 h 102"/>
                <a:gd name="T58" fmla="*/ 2147483647 w 132"/>
                <a:gd name="T59" fmla="*/ 2147483647 h 102"/>
                <a:gd name="T60" fmla="*/ 2147483647 w 132"/>
                <a:gd name="T61" fmla="*/ 2147483647 h 102"/>
                <a:gd name="T62" fmla="*/ 2147483647 w 132"/>
                <a:gd name="T63" fmla="*/ 2147483647 h 102"/>
                <a:gd name="T64" fmla="*/ 2147483647 w 132"/>
                <a:gd name="T65" fmla="*/ 2147483647 h 102"/>
                <a:gd name="T66" fmla="*/ 2147483647 w 132"/>
                <a:gd name="T67" fmla="*/ 2147483647 h 102"/>
                <a:gd name="T68" fmla="*/ 2147483647 w 132"/>
                <a:gd name="T69" fmla="*/ 2147483647 h 102"/>
                <a:gd name="T70" fmla="*/ 2147483647 w 132"/>
                <a:gd name="T71" fmla="*/ 0 h 102"/>
                <a:gd name="T72" fmla="*/ 2147483647 w 132"/>
                <a:gd name="T73" fmla="*/ 2147483647 h 102"/>
                <a:gd name="T74" fmla="*/ 2147483647 w 132"/>
                <a:gd name="T75" fmla="*/ 2147483647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02"/>
                <a:gd name="T116" fmla="*/ 132 w 132"/>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02">
                  <a:moveTo>
                    <a:pt x="107" y="63"/>
                  </a:moveTo>
                  <a:cubicBezTo>
                    <a:pt x="109" y="64"/>
                    <a:pt x="117" y="57"/>
                    <a:pt x="122" y="51"/>
                  </a:cubicBezTo>
                  <a:cubicBezTo>
                    <a:pt x="123" y="50"/>
                    <a:pt x="123" y="49"/>
                    <a:pt x="125" y="49"/>
                  </a:cubicBezTo>
                  <a:cubicBezTo>
                    <a:pt x="127" y="48"/>
                    <a:pt x="132" y="46"/>
                    <a:pt x="131" y="43"/>
                  </a:cubicBezTo>
                  <a:cubicBezTo>
                    <a:pt x="131" y="41"/>
                    <a:pt x="125" y="44"/>
                    <a:pt x="124" y="45"/>
                  </a:cubicBezTo>
                  <a:cubicBezTo>
                    <a:pt x="122" y="46"/>
                    <a:pt x="121" y="47"/>
                    <a:pt x="120" y="47"/>
                  </a:cubicBezTo>
                  <a:cubicBezTo>
                    <a:pt x="120" y="47"/>
                    <a:pt x="121" y="46"/>
                    <a:pt x="121" y="45"/>
                  </a:cubicBezTo>
                  <a:cubicBezTo>
                    <a:pt x="122" y="43"/>
                    <a:pt x="123" y="43"/>
                    <a:pt x="125" y="40"/>
                  </a:cubicBezTo>
                  <a:cubicBezTo>
                    <a:pt x="127" y="38"/>
                    <a:pt x="126" y="39"/>
                    <a:pt x="128" y="38"/>
                  </a:cubicBezTo>
                  <a:cubicBezTo>
                    <a:pt x="129" y="36"/>
                    <a:pt x="130" y="35"/>
                    <a:pt x="129" y="34"/>
                  </a:cubicBezTo>
                  <a:cubicBezTo>
                    <a:pt x="129" y="33"/>
                    <a:pt x="128" y="33"/>
                    <a:pt x="126" y="35"/>
                  </a:cubicBezTo>
                  <a:cubicBezTo>
                    <a:pt x="124" y="37"/>
                    <a:pt x="122" y="38"/>
                    <a:pt x="122" y="38"/>
                  </a:cubicBezTo>
                  <a:cubicBezTo>
                    <a:pt x="121" y="39"/>
                    <a:pt x="120" y="40"/>
                    <a:pt x="118" y="41"/>
                  </a:cubicBezTo>
                  <a:lnTo>
                    <a:pt x="122" y="36"/>
                  </a:lnTo>
                  <a:lnTo>
                    <a:pt x="124" y="33"/>
                  </a:lnTo>
                  <a:cubicBezTo>
                    <a:pt x="125" y="32"/>
                    <a:pt x="126" y="31"/>
                    <a:pt x="127" y="31"/>
                  </a:cubicBezTo>
                  <a:cubicBezTo>
                    <a:pt x="128" y="29"/>
                    <a:pt x="126" y="26"/>
                    <a:pt x="125" y="27"/>
                  </a:cubicBezTo>
                  <a:cubicBezTo>
                    <a:pt x="123" y="29"/>
                    <a:pt x="120" y="31"/>
                    <a:pt x="119" y="33"/>
                  </a:cubicBezTo>
                  <a:cubicBezTo>
                    <a:pt x="118" y="34"/>
                    <a:pt x="116" y="36"/>
                    <a:pt x="115" y="39"/>
                  </a:cubicBezTo>
                  <a:cubicBezTo>
                    <a:pt x="113" y="39"/>
                    <a:pt x="113" y="39"/>
                    <a:pt x="114" y="38"/>
                  </a:cubicBezTo>
                  <a:cubicBezTo>
                    <a:pt x="115" y="36"/>
                    <a:pt x="117" y="33"/>
                    <a:pt x="117" y="32"/>
                  </a:cubicBezTo>
                  <a:cubicBezTo>
                    <a:pt x="117" y="33"/>
                    <a:pt x="122" y="29"/>
                    <a:pt x="121" y="25"/>
                  </a:cubicBezTo>
                  <a:cubicBezTo>
                    <a:pt x="119" y="24"/>
                    <a:pt x="117" y="27"/>
                    <a:pt x="111" y="32"/>
                  </a:cubicBezTo>
                  <a:cubicBezTo>
                    <a:pt x="111" y="33"/>
                    <a:pt x="110" y="35"/>
                    <a:pt x="110" y="36"/>
                  </a:cubicBezTo>
                  <a:cubicBezTo>
                    <a:pt x="107" y="40"/>
                    <a:pt x="104" y="42"/>
                    <a:pt x="101" y="44"/>
                  </a:cubicBezTo>
                  <a:lnTo>
                    <a:pt x="100" y="43"/>
                  </a:lnTo>
                  <a:cubicBezTo>
                    <a:pt x="100" y="39"/>
                    <a:pt x="97" y="38"/>
                    <a:pt x="96" y="38"/>
                  </a:cubicBezTo>
                  <a:cubicBezTo>
                    <a:pt x="95" y="38"/>
                    <a:pt x="96" y="40"/>
                    <a:pt x="95" y="42"/>
                  </a:cubicBezTo>
                  <a:cubicBezTo>
                    <a:pt x="96" y="44"/>
                    <a:pt x="95" y="46"/>
                    <a:pt x="95" y="48"/>
                  </a:cubicBezTo>
                  <a:cubicBezTo>
                    <a:pt x="96" y="49"/>
                    <a:pt x="96" y="50"/>
                    <a:pt x="97" y="51"/>
                  </a:cubicBezTo>
                  <a:cubicBezTo>
                    <a:pt x="97" y="55"/>
                    <a:pt x="98" y="59"/>
                    <a:pt x="101" y="60"/>
                  </a:cubicBezTo>
                  <a:cubicBezTo>
                    <a:pt x="103" y="62"/>
                    <a:pt x="104" y="63"/>
                    <a:pt x="107" y="63"/>
                  </a:cubicBezTo>
                  <a:moveTo>
                    <a:pt x="11" y="73"/>
                  </a:moveTo>
                  <a:cubicBezTo>
                    <a:pt x="9" y="77"/>
                    <a:pt x="8" y="81"/>
                    <a:pt x="5" y="83"/>
                  </a:cubicBezTo>
                  <a:cubicBezTo>
                    <a:pt x="4" y="84"/>
                    <a:pt x="4" y="83"/>
                    <a:pt x="3" y="85"/>
                  </a:cubicBezTo>
                  <a:cubicBezTo>
                    <a:pt x="2" y="87"/>
                    <a:pt x="0" y="95"/>
                    <a:pt x="6" y="102"/>
                  </a:cubicBezTo>
                  <a:lnTo>
                    <a:pt x="7" y="100"/>
                  </a:lnTo>
                  <a:lnTo>
                    <a:pt x="20" y="99"/>
                  </a:lnTo>
                  <a:cubicBezTo>
                    <a:pt x="23" y="97"/>
                    <a:pt x="25" y="95"/>
                    <a:pt x="27" y="93"/>
                  </a:cubicBezTo>
                  <a:cubicBezTo>
                    <a:pt x="28" y="92"/>
                    <a:pt x="27" y="90"/>
                    <a:pt x="27" y="89"/>
                  </a:cubicBezTo>
                  <a:cubicBezTo>
                    <a:pt x="28" y="88"/>
                    <a:pt x="28" y="85"/>
                    <a:pt x="26" y="84"/>
                  </a:cubicBezTo>
                  <a:cubicBezTo>
                    <a:pt x="27" y="83"/>
                    <a:pt x="27" y="82"/>
                    <a:pt x="27" y="79"/>
                  </a:cubicBezTo>
                  <a:lnTo>
                    <a:pt x="25" y="78"/>
                  </a:lnTo>
                  <a:cubicBezTo>
                    <a:pt x="26" y="76"/>
                    <a:pt x="27" y="75"/>
                    <a:pt x="24" y="73"/>
                  </a:cubicBezTo>
                  <a:cubicBezTo>
                    <a:pt x="20" y="69"/>
                    <a:pt x="20" y="70"/>
                    <a:pt x="19" y="70"/>
                  </a:cubicBezTo>
                  <a:cubicBezTo>
                    <a:pt x="17" y="71"/>
                    <a:pt x="14" y="72"/>
                    <a:pt x="11" y="73"/>
                  </a:cubicBezTo>
                  <a:moveTo>
                    <a:pt x="57" y="27"/>
                  </a:moveTo>
                  <a:lnTo>
                    <a:pt x="58" y="29"/>
                  </a:lnTo>
                  <a:cubicBezTo>
                    <a:pt x="58" y="30"/>
                    <a:pt x="56" y="32"/>
                    <a:pt x="55" y="32"/>
                  </a:cubicBezTo>
                  <a:cubicBezTo>
                    <a:pt x="54" y="32"/>
                    <a:pt x="54" y="31"/>
                    <a:pt x="53" y="32"/>
                  </a:cubicBezTo>
                  <a:cubicBezTo>
                    <a:pt x="52" y="32"/>
                    <a:pt x="52" y="32"/>
                    <a:pt x="52" y="34"/>
                  </a:cubicBezTo>
                  <a:cubicBezTo>
                    <a:pt x="52" y="34"/>
                    <a:pt x="51" y="35"/>
                    <a:pt x="51" y="36"/>
                  </a:cubicBezTo>
                  <a:cubicBezTo>
                    <a:pt x="50" y="36"/>
                    <a:pt x="50" y="36"/>
                    <a:pt x="49" y="36"/>
                  </a:cubicBezTo>
                  <a:cubicBezTo>
                    <a:pt x="49" y="38"/>
                    <a:pt x="50" y="40"/>
                    <a:pt x="49" y="41"/>
                  </a:cubicBezTo>
                  <a:cubicBezTo>
                    <a:pt x="48" y="42"/>
                    <a:pt x="48" y="42"/>
                    <a:pt x="47" y="42"/>
                  </a:cubicBezTo>
                  <a:cubicBezTo>
                    <a:pt x="47" y="44"/>
                    <a:pt x="47" y="46"/>
                    <a:pt x="47" y="47"/>
                  </a:cubicBezTo>
                  <a:cubicBezTo>
                    <a:pt x="43" y="52"/>
                    <a:pt x="32" y="45"/>
                    <a:pt x="28" y="40"/>
                  </a:cubicBezTo>
                  <a:cubicBezTo>
                    <a:pt x="26" y="40"/>
                    <a:pt x="24" y="40"/>
                    <a:pt x="21" y="40"/>
                  </a:cubicBezTo>
                  <a:cubicBezTo>
                    <a:pt x="18" y="35"/>
                    <a:pt x="14" y="31"/>
                    <a:pt x="11" y="23"/>
                  </a:cubicBezTo>
                  <a:cubicBezTo>
                    <a:pt x="11" y="20"/>
                    <a:pt x="6" y="15"/>
                    <a:pt x="6" y="13"/>
                  </a:cubicBezTo>
                  <a:cubicBezTo>
                    <a:pt x="8" y="16"/>
                    <a:pt x="10" y="20"/>
                    <a:pt x="13" y="23"/>
                  </a:cubicBezTo>
                  <a:cubicBezTo>
                    <a:pt x="14" y="23"/>
                    <a:pt x="14" y="22"/>
                    <a:pt x="15" y="21"/>
                  </a:cubicBezTo>
                  <a:cubicBezTo>
                    <a:pt x="15" y="20"/>
                    <a:pt x="17" y="24"/>
                    <a:pt x="19" y="21"/>
                  </a:cubicBezTo>
                  <a:cubicBezTo>
                    <a:pt x="19" y="18"/>
                    <a:pt x="19" y="14"/>
                    <a:pt x="20" y="13"/>
                  </a:cubicBezTo>
                  <a:cubicBezTo>
                    <a:pt x="21" y="12"/>
                    <a:pt x="22" y="13"/>
                    <a:pt x="23" y="13"/>
                  </a:cubicBezTo>
                  <a:cubicBezTo>
                    <a:pt x="24" y="14"/>
                    <a:pt x="26" y="15"/>
                    <a:pt x="27" y="17"/>
                  </a:cubicBezTo>
                  <a:cubicBezTo>
                    <a:pt x="30" y="17"/>
                    <a:pt x="29" y="17"/>
                    <a:pt x="31" y="20"/>
                  </a:cubicBezTo>
                  <a:cubicBezTo>
                    <a:pt x="41" y="15"/>
                    <a:pt x="40" y="19"/>
                    <a:pt x="42" y="15"/>
                  </a:cubicBezTo>
                  <a:lnTo>
                    <a:pt x="43" y="9"/>
                  </a:lnTo>
                  <a:cubicBezTo>
                    <a:pt x="44" y="8"/>
                    <a:pt x="42" y="6"/>
                    <a:pt x="42" y="4"/>
                  </a:cubicBezTo>
                  <a:cubicBezTo>
                    <a:pt x="43" y="1"/>
                    <a:pt x="43" y="0"/>
                    <a:pt x="46" y="0"/>
                  </a:cubicBezTo>
                  <a:cubicBezTo>
                    <a:pt x="50" y="1"/>
                    <a:pt x="55" y="4"/>
                    <a:pt x="61" y="4"/>
                  </a:cubicBezTo>
                  <a:lnTo>
                    <a:pt x="61" y="7"/>
                  </a:lnTo>
                  <a:cubicBezTo>
                    <a:pt x="61" y="17"/>
                    <a:pt x="58" y="11"/>
                    <a:pt x="55" y="20"/>
                  </a:cubicBezTo>
                  <a:lnTo>
                    <a:pt x="57" y="27"/>
                  </a:lnTo>
                </a:path>
              </a:pathLst>
            </a:custGeom>
            <a:solidFill>
              <a:srgbClr val="FBB781"/>
            </a:solidFill>
            <a:ln w="0">
              <a:solidFill>
                <a:srgbClr val="25221E"/>
              </a:solidFill>
              <a:round/>
              <a:headEnd/>
              <a:tailEnd/>
            </a:ln>
          </p:spPr>
          <p:txBody>
            <a:bodyPr/>
            <a:lstStyle/>
            <a:p>
              <a:endParaRPr lang="fr-FR"/>
            </a:p>
          </p:txBody>
        </p:sp>
        <p:sp>
          <p:nvSpPr>
            <p:cNvPr id="42002" name="Freeform 16"/>
            <p:cNvSpPr>
              <a:spLocks/>
            </p:cNvSpPr>
            <p:nvPr/>
          </p:nvSpPr>
          <p:spPr bwMode="gray">
            <a:xfrm>
              <a:off x="3596" y="1324"/>
              <a:ext cx="700" cy="700"/>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2147483647 h 50"/>
                <a:gd name="T52" fmla="*/ 2147483647 w 50"/>
                <a:gd name="T53" fmla="*/ 2147483647 h 50"/>
                <a:gd name="T54" fmla="*/ 2147483647 w 50"/>
                <a:gd name="T55" fmla="*/ 2147483647 h 50"/>
                <a:gd name="T56" fmla="*/ 2147483647 w 50"/>
                <a:gd name="T57" fmla="*/ 2147483647 h 50"/>
                <a:gd name="T58" fmla="*/ 2147483647 w 50"/>
                <a:gd name="T59" fmla="*/ 2147483647 h 50"/>
                <a:gd name="T60" fmla="*/ 2147483647 w 50"/>
                <a:gd name="T61" fmla="*/ 2147483647 h 50"/>
                <a:gd name="T62" fmla="*/ 2147483647 w 50"/>
                <a:gd name="T63" fmla="*/ 2147483647 h 50"/>
                <a:gd name="T64" fmla="*/ 2147483647 w 50"/>
                <a:gd name="T65" fmla="*/ 2147483647 h 50"/>
                <a:gd name="T66" fmla="*/ 2147483647 w 50"/>
                <a:gd name="T67" fmla="*/ 2147483647 h 50"/>
                <a:gd name="T68" fmla="*/ 2147483647 w 50"/>
                <a:gd name="T69" fmla="*/ 2147483647 h 50"/>
                <a:gd name="T70" fmla="*/ 2147483647 w 50"/>
                <a:gd name="T71" fmla="*/ 2147483647 h 50"/>
                <a:gd name="T72" fmla="*/ 2147483647 w 50"/>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0"/>
                <a:gd name="T113" fmla="*/ 50 w 5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0">
                  <a:moveTo>
                    <a:pt x="42" y="0"/>
                  </a:moveTo>
                  <a:cubicBezTo>
                    <a:pt x="44" y="1"/>
                    <a:pt x="47" y="2"/>
                    <a:pt x="49" y="2"/>
                  </a:cubicBezTo>
                  <a:lnTo>
                    <a:pt x="50" y="5"/>
                  </a:lnTo>
                  <a:cubicBezTo>
                    <a:pt x="50" y="15"/>
                    <a:pt x="47" y="9"/>
                    <a:pt x="44" y="18"/>
                  </a:cubicBezTo>
                  <a:lnTo>
                    <a:pt x="46" y="25"/>
                  </a:lnTo>
                  <a:lnTo>
                    <a:pt x="46" y="27"/>
                  </a:lnTo>
                  <a:cubicBezTo>
                    <a:pt x="47" y="28"/>
                    <a:pt x="45" y="30"/>
                    <a:pt x="44" y="30"/>
                  </a:cubicBezTo>
                  <a:cubicBezTo>
                    <a:pt x="43" y="30"/>
                    <a:pt x="43" y="29"/>
                    <a:pt x="42" y="30"/>
                  </a:cubicBezTo>
                  <a:cubicBezTo>
                    <a:pt x="41" y="30"/>
                    <a:pt x="41" y="30"/>
                    <a:pt x="41" y="32"/>
                  </a:cubicBezTo>
                  <a:cubicBezTo>
                    <a:pt x="41" y="32"/>
                    <a:pt x="40" y="33"/>
                    <a:pt x="40" y="34"/>
                  </a:cubicBezTo>
                  <a:cubicBezTo>
                    <a:pt x="39" y="34"/>
                    <a:pt x="39" y="34"/>
                    <a:pt x="38" y="34"/>
                  </a:cubicBezTo>
                  <a:cubicBezTo>
                    <a:pt x="38" y="36"/>
                    <a:pt x="39" y="38"/>
                    <a:pt x="38" y="39"/>
                  </a:cubicBezTo>
                  <a:cubicBezTo>
                    <a:pt x="37" y="40"/>
                    <a:pt x="37" y="40"/>
                    <a:pt x="36" y="40"/>
                  </a:cubicBezTo>
                  <a:cubicBezTo>
                    <a:pt x="36" y="42"/>
                    <a:pt x="36" y="44"/>
                    <a:pt x="36" y="45"/>
                  </a:cubicBezTo>
                  <a:cubicBezTo>
                    <a:pt x="32" y="50"/>
                    <a:pt x="21" y="43"/>
                    <a:pt x="17" y="38"/>
                  </a:cubicBezTo>
                  <a:cubicBezTo>
                    <a:pt x="15" y="38"/>
                    <a:pt x="13" y="38"/>
                    <a:pt x="10" y="38"/>
                  </a:cubicBezTo>
                  <a:cubicBezTo>
                    <a:pt x="7" y="33"/>
                    <a:pt x="3" y="29"/>
                    <a:pt x="0" y="21"/>
                  </a:cubicBezTo>
                  <a:cubicBezTo>
                    <a:pt x="4" y="30"/>
                    <a:pt x="6" y="31"/>
                    <a:pt x="8" y="34"/>
                  </a:cubicBezTo>
                  <a:cubicBezTo>
                    <a:pt x="9" y="33"/>
                    <a:pt x="11" y="32"/>
                    <a:pt x="12" y="32"/>
                  </a:cubicBezTo>
                  <a:lnTo>
                    <a:pt x="14" y="34"/>
                  </a:lnTo>
                  <a:cubicBezTo>
                    <a:pt x="13" y="33"/>
                    <a:pt x="13" y="28"/>
                    <a:pt x="13" y="26"/>
                  </a:cubicBezTo>
                  <a:cubicBezTo>
                    <a:pt x="15" y="37"/>
                    <a:pt x="22" y="41"/>
                    <a:pt x="26" y="43"/>
                  </a:cubicBezTo>
                  <a:cubicBezTo>
                    <a:pt x="27" y="44"/>
                    <a:pt x="28" y="45"/>
                    <a:pt x="29" y="45"/>
                  </a:cubicBezTo>
                  <a:cubicBezTo>
                    <a:pt x="29" y="43"/>
                    <a:pt x="30" y="42"/>
                    <a:pt x="31" y="41"/>
                  </a:cubicBezTo>
                  <a:cubicBezTo>
                    <a:pt x="30" y="40"/>
                    <a:pt x="31" y="38"/>
                    <a:pt x="29" y="37"/>
                  </a:cubicBezTo>
                  <a:cubicBezTo>
                    <a:pt x="30" y="34"/>
                    <a:pt x="36" y="31"/>
                    <a:pt x="36" y="27"/>
                  </a:cubicBezTo>
                  <a:cubicBezTo>
                    <a:pt x="36" y="24"/>
                    <a:pt x="35" y="23"/>
                    <a:pt x="33" y="23"/>
                  </a:cubicBezTo>
                  <a:cubicBezTo>
                    <a:pt x="32" y="23"/>
                    <a:pt x="32" y="23"/>
                    <a:pt x="31" y="24"/>
                  </a:cubicBezTo>
                  <a:cubicBezTo>
                    <a:pt x="34" y="22"/>
                    <a:pt x="35" y="22"/>
                    <a:pt x="37" y="22"/>
                  </a:cubicBezTo>
                  <a:cubicBezTo>
                    <a:pt x="37" y="21"/>
                    <a:pt x="35" y="21"/>
                    <a:pt x="34" y="20"/>
                  </a:cubicBezTo>
                  <a:cubicBezTo>
                    <a:pt x="32" y="20"/>
                    <a:pt x="30" y="20"/>
                    <a:pt x="28" y="19"/>
                  </a:cubicBezTo>
                  <a:cubicBezTo>
                    <a:pt x="33" y="18"/>
                    <a:pt x="37" y="16"/>
                    <a:pt x="40" y="17"/>
                  </a:cubicBezTo>
                  <a:cubicBezTo>
                    <a:pt x="41" y="14"/>
                    <a:pt x="35" y="15"/>
                    <a:pt x="36" y="12"/>
                  </a:cubicBezTo>
                  <a:cubicBezTo>
                    <a:pt x="40" y="14"/>
                    <a:pt x="42" y="12"/>
                    <a:pt x="43" y="13"/>
                  </a:cubicBezTo>
                  <a:cubicBezTo>
                    <a:pt x="44" y="12"/>
                    <a:pt x="46" y="10"/>
                    <a:pt x="46" y="9"/>
                  </a:cubicBezTo>
                  <a:cubicBezTo>
                    <a:pt x="46" y="8"/>
                    <a:pt x="46" y="6"/>
                    <a:pt x="46" y="4"/>
                  </a:cubicBezTo>
                  <a:cubicBezTo>
                    <a:pt x="45" y="4"/>
                    <a:pt x="43" y="2"/>
                    <a:pt x="42" y="0"/>
                  </a:cubicBezTo>
                </a:path>
              </a:pathLst>
            </a:custGeom>
            <a:solidFill>
              <a:srgbClr val="DDA87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3" name="Freeform 17"/>
            <p:cNvSpPr>
              <a:spLocks/>
            </p:cNvSpPr>
            <p:nvPr/>
          </p:nvSpPr>
          <p:spPr bwMode="gray">
            <a:xfrm>
              <a:off x="4156" y="1548"/>
              <a:ext cx="84" cy="182"/>
            </a:xfrm>
            <a:custGeom>
              <a:avLst/>
              <a:gdLst>
                <a:gd name="T0" fmla="*/ 2147483647 w 6"/>
                <a:gd name="T1" fmla="*/ 0 h 13"/>
                <a:gd name="T2" fmla="*/ 2147483647 w 6"/>
                <a:gd name="T3" fmla="*/ 2147483647 h 13"/>
                <a:gd name="T4" fmla="*/ 0 w 6"/>
                <a:gd name="T5" fmla="*/ 2147483647 h 13"/>
                <a:gd name="T6" fmla="*/ 2147483647 w 6"/>
                <a:gd name="T7" fmla="*/ 2147483647 h 13"/>
                <a:gd name="T8" fmla="*/ 2147483647 w 6"/>
                <a:gd name="T9" fmla="*/ 2147483647 h 13"/>
                <a:gd name="T10" fmla="*/ 2147483647 w 6"/>
                <a:gd name="T11" fmla="*/ 2147483647 h 13"/>
                <a:gd name="T12" fmla="*/ 2147483647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4" y="0"/>
                  </a:moveTo>
                  <a:cubicBezTo>
                    <a:pt x="3" y="0"/>
                    <a:pt x="3" y="4"/>
                    <a:pt x="2" y="6"/>
                  </a:cubicBezTo>
                  <a:cubicBezTo>
                    <a:pt x="2" y="8"/>
                    <a:pt x="1" y="8"/>
                    <a:pt x="0" y="11"/>
                  </a:cubicBezTo>
                  <a:cubicBezTo>
                    <a:pt x="0" y="13"/>
                    <a:pt x="2" y="11"/>
                    <a:pt x="2" y="12"/>
                  </a:cubicBezTo>
                  <a:cubicBezTo>
                    <a:pt x="3" y="12"/>
                    <a:pt x="3" y="12"/>
                    <a:pt x="3" y="13"/>
                  </a:cubicBezTo>
                  <a:cubicBezTo>
                    <a:pt x="5" y="13"/>
                    <a:pt x="5" y="11"/>
                    <a:pt x="6" y="11"/>
                  </a:cubicBezTo>
                  <a:cubicBezTo>
                    <a:pt x="6" y="9"/>
                    <a:pt x="4" y="2"/>
                    <a:pt x="4" y="0"/>
                  </a:cubicBezTo>
                </a:path>
              </a:pathLst>
            </a:custGeom>
            <a:solidFill>
              <a:srgbClr val="FBB7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4" name="Freeform 18"/>
            <p:cNvSpPr>
              <a:spLocks noEditPoints="1"/>
            </p:cNvSpPr>
            <p:nvPr/>
          </p:nvSpPr>
          <p:spPr bwMode="gray">
            <a:xfrm>
              <a:off x="4016" y="1464"/>
              <a:ext cx="182" cy="392"/>
            </a:xfrm>
            <a:custGeom>
              <a:avLst/>
              <a:gdLst>
                <a:gd name="T0" fmla="*/ 2147483647 w 13"/>
                <a:gd name="T1" fmla="*/ 2147483647 h 28"/>
                <a:gd name="T2" fmla="*/ 2147483647 w 13"/>
                <a:gd name="T3" fmla="*/ 2147483647 h 28"/>
                <a:gd name="T4" fmla="*/ 0 w 13"/>
                <a:gd name="T5" fmla="*/ 2147483647 h 28"/>
                <a:gd name="T6" fmla="*/ 2147483647 w 13"/>
                <a:gd name="T7" fmla="*/ 2147483647 h 28"/>
                <a:gd name="T8" fmla="*/ 2147483647 w 13"/>
                <a:gd name="T9" fmla="*/ 2147483647 h 28"/>
                <a:gd name="T10" fmla="*/ 2147483647 w 13"/>
                <a:gd name="T11" fmla="*/ 2147483647 h 28"/>
                <a:gd name="T12" fmla="*/ 2147483647 w 13"/>
                <a:gd name="T13" fmla="*/ 2147483647 h 28"/>
                <a:gd name="T14" fmla="*/ 2147483647 w 13"/>
                <a:gd name="T15" fmla="*/ 2147483647 h 28"/>
                <a:gd name="T16" fmla="*/ 2147483647 w 13"/>
                <a:gd name="T17" fmla="*/ 2147483647 h 28"/>
                <a:gd name="T18" fmla="*/ 2147483647 w 13"/>
                <a:gd name="T19" fmla="*/ 2147483647 h 28"/>
                <a:gd name="T20" fmla="*/ 2147483647 w 13"/>
                <a:gd name="T21" fmla="*/ 2147483647 h 28"/>
                <a:gd name="T22" fmla="*/ 2147483647 w 13"/>
                <a:gd name="T23" fmla="*/ 2147483647 h 28"/>
                <a:gd name="T24" fmla="*/ 2147483647 w 13"/>
                <a:gd name="T25" fmla="*/ 2147483647 h 28"/>
                <a:gd name="T26" fmla="*/ 2147483647 w 13"/>
                <a:gd name="T27" fmla="*/ 2147483647 h 28"/>
                <a:gd name="T28" fmla="*/ 2147483647 w 13"/>
                <a:gd name="T29" fmla="*/ 2147483647 h 28"/>
                <a:gd name="T30" fmla="*/ 2147483647 w 13"/>
                <a:gd name="T31" fmla="*/ 2147483647 h 28"/>
                <a:gd name="T32" fmla="*/ 2147483647 w 13"/>
                <a:gd name="T33" fmla="*/ 2147483647 h 28"/>
                <a:gd name="T34" fmla="*/ 2147483647 w 13"/>
                <a:gd name="T35" fmla="*/ 2147483647 h 28"/>
                <a:gd name="T36" fmla="*/ 2147483647 w 13"/>
                <a:gd name="T37" fmla="*/ 2147483647 h 28"/>
                <a:gd name="T38" fmla="*/ 2147483647 w 13"/>
                <a:gd name="T39" fmla="*/ 2147483647 h 28"/>
                <a:gd name="T40" fmla="*/ 2147483647 w 13"/>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11" y="8"/>
                  </a:moveTo>
                  <a:lnTo>
                    <a:pt x="9" y="7"/>
                  </a:lnTo>
                  <a:cubicBezTo>
                    <a:pt x="8" y="7"/>
                    <a:pt x="3" y="8"/>
                    <a:pt x="0" y="9"/>
                  </a:cubicBezTo>
                  <a:cubicBezTo>
                    <a:pt x="2" y="9"/>
                    <a:pt x="3" y="9"/>
                    <a:pt x="4" y="8"/>
                  </a:cubicBezTo>
                  <a:cubicBezTo>
                    <a:pt x="6" y="11"/>
                    <a:pt x="7" y="10"/>
                    <a:pt x="9" y="10"/>
                  </a:cubicBezTo>
                  <a:lnTo>
                    <a:pt x="11" y="8"/>
                  </a:lnTo>
                  <a:moveTo>
                    <a:pt x="2" y="25"/>
                  </a:moveTo>
                  <a:cubicBezTo>
                    <a:pt x="3" y="26"/>
                    <a:pt x="5" y="28"/>
                    <a:pt x="7" y="27"/>
                  </a:cubicBezTo>
                  <a:cubicBezTo>
                    <a:pt x="8" y="26"/>
                    <a:pt x="8" y="27"/>
                    <a:pt x="8" y="24"/>
                  </a:cubicBezTo>
                  <a:cubicBezTo>
                    <a:pt x="8" y="24"/>
                    <a:pt x="7" y="25"/>
                    <a:pt x="6" y="24"/>
                  </a:cubicBezTo>
                  <a:cubicBezTo>
                    <a:pt x="5" y="22"/>
                    <a:pt x="3" y="25"/>
                    <a:pt x="2" y="25"/>
                  </a:cubicBezTo>
                  <a:moveTo>
                    <a:pt x="13" y="3"/>
                  </a:moveTo>
                  <a:cubicBezTo>
                    <a:pt x="10" y="2"/>
                    <a:pt x="9" y="4"/>
                    <a:pt x="6" y="3"/>
                  </a:cubicBezTo>
                  <a:cubicBezTo>
                    <a:pt x="10" y="2"/>
                    <a:pt x="11" y="0"/>
                    <a:pt x="13" y="3"/>
                  </a:cubicBezTo>
                  <a:moveTo>
                    <a:pt x="10" y="14"/>
                  </a:moveTo>
                  <a:cubicBezTo>
                    <a:pt x="9" y="15"/>
                    <a:pt x="8" y="17"/>
                    <a:pt x="8" y="18"/>
                  </a:cubicBezTo>
                  <a:cubicBezTo>
                    <a:pt x="7" y="18"/>
                    <a:pt x="5" y="21"/>
                    <a:pt x="3" y="22"/>
                  </a:cubicBezTo>
                  <a:cubicBezTo>
                    <a:pt x="5" y="22"/>
                    <a:pt x="7" y="18"/>
                    <a:pt x="9" y="18"/>
                  </a:cubicBezTo>
                  <a:cubicBezTo>
                    <a:pt x="9" y="18"/>
                    <a:pt x="10" y="19"/>
                    <a:pt x="11" y="19"/>
                  </a:cubicBezTo>
                  <a:cubicBezTo>
                    <a:pt x="11" y="19"/>
                    <a:pt x="9" y="18"/>
                    <a:pt x="9" y="17"/>
                  </a:cubicBezTo>
                  <a:lnTo>
                    <a:pt x="10" y="14"/>
                  </a:lnTo>
                </a:path>
              </a:pathLst>
            </a:custGeom>
            <a:solidFill>
              <a:srgbClr val="2522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5" name="Freeform 19"/>
            <p:cNvSpPr>
              <a:spLocks noEditPoints="1"/>
            </p:cNvSpPr>
            <p:nvPr/>
          </p:nvSpPr>
          <p:spPr bwMode="gray">
            <a:xfrm>
              <a:off x="3470" y="1478"/>
              <a:ext cx="1820" cy="1246"/>
            </a:xfrm>
            <a:custGeom>
              <a:avLst/>
              <a:gdLst>
                <a:gd name="T0" fmla="*/ 2147483647 w 130"/>
                <a:gd name="T1" fmla="*/ 2147483647 h 89"/>
                <a:gd name="T2" fmla="*/ 2147483647 w 130"/>
                <a:gd name="T3" fmla="*/ 2147483647 h 89"/>
                <a:gd name="T4" fmla="*/ 2147483647 w 130"/>
                <a:gd name="T5" fmla="*/ 2147483647 h 89"/>
                <a:gd name="T6" fmla="*/ 2147483647 w 130"/>
                <a:gd name="T7" fmla="*/ 2147483647 h 89"/>
                <a:gd name="T8" fmla="*/ 2147483647 w 130"/>
                <a:gd name="T9" fmla="*/ 2147483647 h 89"/>
                <a:gd name="T10" fmla="*/ 2147483647 w 130"/>
                <a:gd name="T11" fmla="*/ 2147483647 h 89"/>
                <a:gd name="T12" fmla="*/ 2147483647 w 130"/>
                <a:gd name="T13" fmla="*/ 2147483647 h 89"/>
                <a:gd name="T14" fmla="*/ 2147483647 w 130"/>
                <a:gd name="T15" fmla="*/ 2147483647 h 89"/>
                <a:gd name="T16" fmla="*/ 2147483647 w 130"/>
                <a:gd name="T17" fmla="*/ 2147483647 h 89"/>
                <a:gd name="T18" fmla="*/ 2147483647 w 130"/>
                <a:gd name="T19" fmla="*/ 2147483647 h 89"/>
                <a:gd name="T20" fmla="*/ 2147483647 w 130"/>
                <a:gd name="T21" fmla="*/ 2147483647 h 89"/>
                <a:gd name="T22" fmla="*/ 2147483647 w 130"/>
                <a:gd name="T23" fmla="*/ 2147483647 h 89"/>
                <a:gd name="T24" fmla="*/ 2147483647 w 130"/>
                <a:gd name="T25" fmla="*/ 2147483647 h 89"/>
                <a:gd name="T26" fmla="*/ 2147483647 w 130"/>
                <a:gd name="T27" fmla="*/ 2147483647 h 89"/>
                <a:gd name="T28" fmla="*/ 2147483647 w 130"/>
                <a:gd name="T29" fmla="*/ 2147483647 h 89"/>
                <a:gd name="T30" fmla="*/ 2147483647 w 130"/>
                <a:gd name="T31" fmla="*/ 2147483647 h 89"/>
                <a:gd name="T32" fmla="*/ 2147483647 w 130"/>
                <a:gd name="T33" fmla="*/ 2147483647 h 89"/>
                <a:gd name="T34" fmla="*/ 2147483647 w 130"/>
                <a:gd name="T35" fmla="*/ 2147483647 h 89"/>
                <a:gd name="T36" fmla="*/ 2147483647 w 130"/>
                <a:gd name="T37" fmla="*/ 2147483647 h 89"/>
                <a:gd name="T38" fmla="*/ 2147483647 w 130"/>
                <a:gd name="T39" fmla="*/ 2147483647 h 89"/>
                <a:gd name="T40" fmla="*/ 2147483647 w 130"/>
                <a:gd name="T41" fmla="*/ 2147483647 h 89"/>
                <a:gd name="T42" fmla="*/ 2147483647 w 130"/>
                <a:gd name="T43" fmla="*/ 2147483647 h 89"/>
                <a:gd name="T44" fmla="*/ 2147483647 w 130"/>
                <a:gd name="T45" fmla="*/ 2147483647 h 89"/>
                <a:gd name="T46" fmla="*/ 0 w 130"/>
                <a:gd name="T47" fmla="*/ 2147483647 h 89"/>
                <a:gd name="T48" fmla="*/ 2147483647 w 130"/>
                <a:gd name="T49" fmla="*/ 2147483647 h 89"/>
                <a:gd name="T50" fmla="*/ 2147483647 w 130"/>
                <a:gd name="T51" fmla="*/ 2147483647 h 89"/>
                <a:gd name="T52" fmla="*/ 2147483647 w 130"/>
                <a:gd name="T53" fmla="*/ 2147483647 h 89"/>
                <a:gd name="T54" fmla="*/ 2147483647 w 130"/>
                <a:gd name="T55" fmla="*/ 2147483647 h 89"/>
                <a:gd name="T56" fmla="*/ 2147483647 w 130"/>
                <a:gd name="T57" fmla="*/ 2147483647 h 89"/>
                <a:gd name="T58" fmla="*/ 2147483647 w 130"/>
                <a:gd name="T59" fmla="*/ 2147483647 h 89"/>
                <a:gd name="T60" fmla="*/ 2147483647 w 130"/>
                <a:gd name="T61" fmla="*/ 2147483647 h 89"/>
                <a:gd name="T62" fmla="*/ 2147483647 w 130"/>
                <a:gd name="T63" fmla="*/ 2147483647 h 89"/>
                <a:gd name="T64" fmla="*/ 2147483647 w 130"/>
                <a:gd name="T65" fmla="*/ 2147483647 h 89"/>
                <a:gd name="T66" fmla="*/ 2147483647 w 130"/>
                <a:gd name="T67" fmla="*/ 2147483647 h 89"/>
                <a:gd name="T68" fmla="*/ 2147483647 w 130"/>
                <a:gd name="T69" fmla="*/ 2147483647 h 89"/>
                <a:gd name="T70" fmla="*/ 2147483647 w 130"/>
                <a:gd name="T71" fmla="*/ 2147483647 h 89"/>
                <a:gd name="T72" fmla="*/ 2147483647 w 130"/>
                <a:gd name="T73" fmla="*/ 2147483647 h 89"/>
                <a:gd name="T74" fmla="*/ 2147483647 w 130"/>
                <a:gd name="T75" fmla="*/ 2147483647 h 89"/>
                <a:gd name="T76" fmla="*/ 2147483647 w 130"/>
                <a:gd name="T77" fmla="*/ 2147483647 h 89"/>
                <a:gd name="T78" fmla="*/ 2147483647 w 130"/>
                <a:gd name="T79" fmla="*/ 2147483647 h 89"/>
                <a:gd name="T80" fmla="*/ 2147483647 w 130"/>
                <a:gd name="T81" fmla="*/ 2147483647 h 89"/>
                <a:gd name="T82" fmla="*/ 2147483647 w 130"/>
                <a:gd name="T83" fmla="*/ 2147483647 h 89"/>
                <a:gd name="T84" fmla="*/ 2147483647 w 130"/>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0"/>
                <a:gd name="T130" fmla="*/ 0 h 89"/>
                <a:gd name="T131" fmla="*/ 130 w 130"/>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0" h="89">
                  <a:moveTo>
                    <a:pt x="48" y="9"/>
                  </a:moveTo>
                  <a:cubicBezTo>
                    <a:pt x="48" y="10"/>
                    <a:pt x="48" y="11"/>
                    <a:pt x="47" y="11"/>
                  </a:cubicBezTo>
                  <a:cubicBezTo>
                    <a:pt x="46" y="11"/>
                    <a:pt x="45" y="11"/>
                    <a:pt x="43" y="12"/>
                  </a:cubicBezTo>
                  <a:cubicBezTo>
                    <a:pt x="45" y="11"/>
                    <a:pt x="48" y="12"/>
                    <a:pt x="50" y="11"/>
                  </a:cubicBezTo>
                  <a:cubicBezTo>
                    <a:pt x="51" y="9"/>
                    <a:pt x="51" y="8"/>
                    <a:pt x="50" y="7"/>
                  </a:cubicBezTo>
                  <a:lnTo>
                    <a:pt x="48" y="9"/>
                  </a:lnTo>
                  <a:moveTo>
                    <a:pt x="102" y="30"/>
                  </a:moveTo>
                  <a:cubicBezTo>
                    <a:pt x="100" y="31"/>
                    <a:pt x="100" y="31"/>
                    <a:pt x="99" y="31"/>
                  </a:cubicBezTo>
                  <a:lnTo>
                    <a:pt x="98" y="30"/>
                  </a:lnTo>
                  <a:cubicBezTo>
                    <a:pt x="98" y="26"/>
                    <a:pt x="95" y="25"/>
                    <a:pt x="94" y="25"/>
                  </a:cubicBezTo>
                  <a:cubicBezTo>
                    <a:pt x="95" y="25"/>
                    <a:pt x="97" y="29"/>
                    <a:pt x="97" y="30"/>
                  </a:cubicBezTo>
                  <a:cubicBezTo>
                    <a:pt x="97" y="31"/>
                    <a:pt x="96" y="32"/>
                    <a:pt x="96" y="34"/>
                  </a:cubicBezTo>
                  <a:cubicBezTo>
                    <a:pt x="97" y="34"/>
                    <a:pt x="98" y="33"/>
                    <a:pt x="99" y="33"/>
                  </a:cubicBezTo>
                  <a:cubicBezTo>
                    <a:pt x="99" y="34"/>
                    <a:pt x="97" y="36"/>
                    <a:pt x="96" y="37"/>
                  </a:cubicBezTo>
                  <a:cubicBezTo>
                    <a:pt x="98" y="35"/>
                    <a:pt x="101" y="33"/>
                    <a:pt x="102" y="30"/>
                  </a:cubicBezTo>
                  <a:moveTo>
                    <a:pt x="102" y="42"/>
                  </a:moveTo>
                  <a:cubicBezTo>
                    <a:pt x="103" y="45"/>
                    <a:pt x="102" y="47"/>
                    <a:pt x="99" y="46"/>
                  </a:cubicBezTo>
                  <a:cubicBezTo>
                    <a:pt x="97" y="45"/>
                    <a:pt x="97" y="44"/>
                    <a:pt x="95" y="38"/>
                  </a:cubicBezTo>
                  <a:cubicBezTo>
                    <a:pt x="95" y="42"/>
                    <a:pt x="96" y="46"/>
                    <a:pt x="99" y="47"/>
                  </a:cubicBezTo>
                  <a:cubicBezTo>
                    <a:pt x="101" y="49"/>
                    <a:pt x="102" y="50"/>
                    <a:pt x="105" y="50"/>
                  </a:cubicBezTo>
                  <a:cubicBezTo>
                    <a:pt x="107" y="51"/>
                    <a:pt x="115" y="44"/>
                    <a:pt x="120" y="38"/>
                  </a:cubicBezTo>
                  <a:cubicBezTo>
                    <a:pt x="121" y="37"/>
                    <a:pt x="121" y="36"/>
                    <a:pt x="123" y="36"/>
                  </a:cubicBezTo>
                  <a:cubicBezTo>
                    <a:pt x="125" y="35"/>
                    <a:pt x="130" y="33"/>
                    <a:pt x="129" y="30"/>
                  </a:cubicBezTo>
                  <a:cubicBezTo>
                    <a:pt x="129" y="31"/>
                    <a:pt x="128" y="33"/>
                    <a:pt x="126" y="34"/>
                  </a:cubicBezTo>
                  <a:cubicBezTo>
                    <a:pt x="125" y="34"/>
                    <a:pt x="121" y="36"/>
                    <a:pt x="120" y="37"/>
                  </a:cubicBezTo>
                  <a:cubicBezTo>
                    <a:pt x="120" y="37"/>
                    <a:pt x="120" y="35"/>
                    <a:pt x="119" y="36"/>
                  </a:cubicBezTo>
                  <a:cubicBezTo>
                    <a:pt x="120" y="36"/>
                    <a:pt x="119" y="37"/>
                    <a:pt x="119" y="38"/>
                  </a:cubicBezTo>
                  <a:cubicBezTo>
                    <a:pt x="117" y="40"/>
                    <a:pt x="114" y="44"/>
                    <a:pt x="111" y="46"/>
                  </a:cubicBezTo>
                  <a:cubicBezTo>
                    <a:pt x="108" y="48"/>
                    <a:pt x="107" y="48"/>
                    <a:pt x="105" y="47"/>
                  </a:cubicBezTo>
                  <a:cubicBezTo>
                    <a:pt x="104" y="46"/>
                    <a:pt x="105" y="44"/>
                    <a:pt x="104" y="42"/>
                  </a:cubicBezTo>
                  <a:cubicBezTo>
                    <a:pt x="105" y="43"/>
                    <a:pt x="105" y="42"/>
                    <a:pt x="107" y="40"/>
                  </a:cubicBezTo>
                  <a:lnTo>
                    <a:pt x="105" y="35"/>
                  </a:lnTo>
                  <a:cubicBezTo>
                    <a:pt x="105" y="35"/>
                    <a:pt x="107" y="30"/>
                    <a:pt x="109" y="31"/>
                  </a:cubicBezTo>
                  <a:cubicBezTo>
                    <a:pt x="111" y="32"/>
                    <a:pt x="113" y="38"/>
                    <a:pt x="115" y="39"/>
                  </a:cubicBezTo>
                  <a:cubicBezTo>
                    <a:pt x="113" y="37"/>
                    <a:pt x="111" y="29"/>
                    <a:pt x="108" y="29"/>
                  </a:cubicBezTo>
                  <a:cubicBezTo>
                    <a:pt x="106" y="30"/>
                    <a:pt x="104" y="35"/>
                    <a:pt x="103" y="35"/>
                  </a:cubicBezTo>
                  <a:cubicBezTo>
                    <a:pt x="103" y="38"/>
                    <a:pt x="103" y="39"/>
                    <a:pt x="102" y="42"/>
                  </a:cubicBezTo>
                  <a:moveTo>
                    <a:pt x="22" y="60"/>
                  </a:moveTo>
                  <a:cubicBezTo>
                    <a:pt x="25" y="62"/>
                    <a:pt x="24" y="63"/>
                    <a:pt x="23" y="65"/>
                  </a:cubicBezTo>
                  <a:lnTo>
                    <a:pt x="25" y="66"/>
                  </a:lnTo>
                  <a:cubicBezTo>
                    <a:pt x="26" y="69"/>
                    <a:pt x="25" y="70"/>
                    <a:pt x="24" y="71"/>
                  </a:cubicBezTo>
                  <a:cubicBezTo>
                    <a:pt x="27" y="72"/>
                    <a:pt x="26" y="75"/>
                    <a:pt x="25" y="76"/>
                  </a:cubicBezTo>
                  <a:cubicBezTo>
                    <a:pt x="25" y="77"/>
                    <a:pt x="26" y="79"/>
                    <a:pt x="25" y="80"/>
                  </a:cubicBezTo>
                  <a:cubicBezTo>
                    <a:pt x="23" y="83"/>
                    <a:pt x="21" y="84"/>
                    <a:pt x="18" y="86"/>
                  </a:cubicBezTo>
                  <a:lnTo>
                    <a:pt x="5" y="87"/>
                  </a:lnTo>
                  <a:lnTo>
                    <a:pt x="4" y="89"/>
                  </a:lnTo>
                  <a:cubicBezTo>
                    <a:pt x="1" y="85"/>
                    <a:pt x="0" y="82"/>
                    <a:pt x="0" y="79"/>
                  </a:cubicBezTo>
                  <a:cubicBezTo>
                    <a:pt x="0" y="77"/>
                    <a:pt x="0" y="76"/>
                    <a:pt x="0" y="75"/>
                  </a:cubicBezTo>
                  <a:cubicBezTo>
                    <a:pt x="0" y="77"/>
                    <a:pt x="2" y="82"/>
                    <a:pt x="2" y="84"/>
                  </a:cubicBezTo>
                  <a:cubicBezTo>
                    <a:pt x="3" y="84"/>
                    <a:pt x="4" y="85"/>
                    <a:pt x="4" y="86"/>
                  </a:cubicBezTo>
                  <a:cubicBezTo>
                    <a:pt x="9" y="86"/>
                    <a:pt x="14" y="84"/>
                    <a:pt x="18" y="84"/>
                  </a:cubicBezTo>
                  <a:cubicBezTo>
                    <a:pt x="18" y="83"/>
                    <a:pt x="19" y="82"/>
                    <a:pt x="19" y="82"/>
                  </a:cubicBezTo>
                  <a:lnTo>
                    <a:pt x="21" y="82"/>
                  </a:lnTo>
                  <a:cubicBezTo>
                    <a:pt x="22" y="81"/>
                    <a:pt x="23" y="79"/>
                    <a:pt x="23" y="77"/>
                  </a:cubicBezTo>
                  <a:cubicBezTo>
                    <a:pt x="21" y="78"/>
                    <a:pt x="19" y="81"/>
                    <a:pt x="17" y="81"/>
                  </a:cubicBezTo>
                  <a:cubicBezTo>
                    <a:pt x="17" y="75"/>
                    <a:pt x="24" y="76"/>
                    <a:pt x="24" y="72"/>
                  </a:cubicBezTo>
                  <a:cubicBezTo>
                    <a:pt x="21" y="72"/>
                    <a:pt x="18" y="76"/>
                    <a:pt x="14" y="76"/>
                  </a:cubicBezTo>
                  <a:cubicBezTo>
                    <a:pt x="14" y="76"/>
                    <a:pt x="16" y="75"/>
                    <a:pt x="16" y="75"/>
                  </a:cubicBezTo>
                  <a:lnTo>
                    <a:pt x="16" y="74"/>
                  </a:lnTo>
                  <a:lnTo>
                    <a:pt x="16" y="72"/>
                  </a:lnTo>
                  <a:lnTo>
                    <a:pt x="17" y="71"/>
                  </a:lnTo>
                  <a:cubicBezTo>
                    <a:pt x="19" y="69"/>
                    <a:pt x="22" y="69"/>
                    <a:pt x="24" y="67"/>
                  </a:cubicBezTo>
                  <a:lnTo>
                    <a:pt x="23" y="65"/>
                  </a:lnTo>
                  <a:cubicBezTo>
                    <a:pt x="21" y="67"/>
                    <a:pt x="18" y="69"/>
                    <a:pt x="16" y="68"/>
                  </a:cubicBezTo>
                  <a:cubicBezTo>
                    <a:pt x="17" y="66"/>
                    <a:pt x="19" y="66"/>
                    <a:pt x="22" y="63"/>
                  </a:cubicBezTo>
                  <a:cubicBezTo>
                    <a:pt x="23" y="64"/>
                    <a:pt x="25" y="63"/>
                    <a:pt x="22" y="60"/>
                  </a:cubicBezTo>
                  <a:moveTo>
                    <a:pt x="25" y="11"/>
                  </a:moveTo>
                  <a:cubicBezTo>
                    <a:pt x="25" y="14"/>
                    <a:pt x="24" y="14"/>
                    <a:pt x="24" y="14"/>
                  </a:cubicBezTo>
                  <a:cubicBezTo>
                    <a:pt x="23" y="15"/>
                    <a:pt x="19" y="13"/>
                    <a:pt x="19" y="11"/>
                  </a:cubicBezTo>
                  <a:cubicBezTo>
                    <a:pt x="19" y="10"/>
                    <a:pt x="19" y="10"/>
                    <a:pt x="19" y="10"/>
                  </a:cubicBezTo>
                  <a:cubicBezTo>
                    <a:pt x="18" y="9"/>
                    <a:pt x="18" y="8"/>
                    <a:pt x="17" y="7"/>
                  </a:cubicBezTo>
                  <a:cubicBezTo>
                    <a:pt x="17" y="3"/>
                    <a:pt x="18" y="0"/>
                    <a:pt x="20" y="0"/>
                  </a:cubicBezTo>
                  <a:cubicBezTo>
                    <a:pt x="18" y="1"/>
                    <a:pt x="18" y="3"/>
                    <a:pt x="18" y="7"/>
                  </a:cubicBezTo>
                  <a:cubicBezTo>
                    <a:pt x="18" y="8"/>
                    <a:pt x="18" y="8"/>
                    <a:pt x="19" y="9"/>
                  </a:cubicBezTo>
                  <a:cubicBezTo>
                    <a:pt x="19" y="8"/>
                    <a:pt x="20" y="8"/>
                    <a:pt x="20" y="7"/>
                  </a:cubicBezTo>
                  <a:cubicBezTo>
                    <a:pt x="22" y="9"/>
                    <a:pt x="20" y="8"/>
                    <a:pt x="19" y="10"/>
                  </a:cubicBezTo>
                  <a:cubicBezTo>
                    <a:pt x="19" y="12"/>
                    <a:pt x="22" y="14"/>
                    <a:pt x="23" y="14"/>
                  </a:cubicBezTo>
                  <a:cubicBezTo>
                    <a:pt x="24" y="14"/>
                    <a:pt x="24" y="12"/>
                    <a:pt x="24" y="11"/>
                  </a:cubicBezTo>
                  <a:cubicBezTo>
                    <a:pt x="23" y="11"/>
                    <a:pt x="23" y="10"/>
                    <a:pt x="22" y="10"/>
                  </a:cubicBezTo>
                  <a:cubicBezTo>
                    <a:pt x="21" y="7"/>
                    <a:pt x="20" y="7"/>
                    <a:pt x="20" y="4"/>
                  </a:cubicBezTo>
                  <a:cubicBezTo>
                    <a:pt x="21" y="4"/>
                    <a:pt x="22" y="3"/>
                    <a:pt x="23" y="3"/>
                  </a:cubicBezTo>
                  <a:cubicBezTo>
                    <a:pt x="23" y="5"/>
                    <a:pt x="22" y="5"/>
                    <a:pt x="22" y="6"/>
                  </a:cubicBezTo>
                  <a:cubicBezTo>
                    <a:pt x="22" y="6"/>
                    <a:pt x="23" y="10"/>
                    <a:pt x="24" y="10"/>
                  </a:cubicBezTo>
                  <a:cubicBezTo>
                    <a:pt x="24" y="8"/>
                    <a:pt x="25" y="7"/>
                    <a:pt x="25" y="6"/>
                  </a:cubicBezTo>
                  <a:cubicBezTo>
                    <a:pt x="25" y="7"/>
                    <a:pt x="25" y="9"/>
                    <a:pt x="25" y="11"/>
                  </a:cubicBezTo>
                </a:path>
              </a:pathLst>
            </a:custGeom>
            <a:solidFill>
              <a:srgbClr val="AB87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6" name="Freeform 20"/>
            <p:cNvSpPr>
              <a:spLocks/>
            </p:cNvSpPr>
            <p:nvPr/>
          </p:nvSpPr>
          <p:spPr bwMode="gray">
            <a:xfrm>
              <a:off x="3526" y="988"/>
              <a:ext cx="812" cy="644"/>
            </a:xfrm>
            <a:custGeom>
              <a:avLst/>
              <a:gdLst>
                <a:gd name="T0" fmla="*/ 2147483647 w 58"/>
                <a:gd name="T1" fmla="*/ 2147483647 h 46"/>
                <a:gd name="T2" fmla="*/ 2147483647 w 58"/>
                <a:gd name="T3" fmla="*/ 2147483647 h 46"/>
                <a:gd name="T4" fmla="*/ 2147483647 w 58"/>
                <a:gd name="T5" fmla="*/ 2147483647 h 46"/>
                <a:gd name="T6" fmla="*/ 2147483647 w 58"/>
                <a:gd name="T7" fmla="*/ 2147483647 h 46"/>
                <a:gd name="T8" fmla="*/ 2147483647 w 58"/>
                <a:gd name="T9" fmla="*/ 2147483647 h 46"/>
                <a:gd name="T10" fmla="*/ 2147483647 w 58"/>
                <a:gd name="T11" fmla="*/ 2147483647 h 46"/>
                <a:gd name="T12" fmla="*/ 2147483647 w 58"/>
                <a:gd name="T13" fmla="*/ 2147483647 h 46"/>
                <a:gd name="T14" fmla="*/ 2147483647 w 58"/>
                <a:gd name="T15" fmla="*/ 2147483647 h 46"/>
                <a:gd name="T16" fmla="*/ 2147483647 w 58"/>
                <a:gd name="T17" fmla="*/ 2147483647 h 46"/>
                <a:gd name="T18" fmla="*/ 2147483647 w 58"/>
                <a:gd name="T19" fmla="*/ 2147483647 h 46"/>
                <a:gd name="T20" fmla="*/ 2147483647 w 58"/>
                <a:gd name="T21" fmla="*/ 2147483647 h 46"/>
                <a:gd name="T22" fmla="*/ 2147483647 w 58"/>
                <a:gd name="T23" fmla="*/ 2147483647 h 46"/>
                <a:gd name="T24" fmla="*/ 2147483647 w 58"/>
                <a:gd name="T25" fmla="*/ 2147483647 h 46"/>
                <a:gd name="T26" fmla="*/ 0 w 58"/>
                <a:gd name="T27" fmla="*/ 2147483647 h 46"/>
                <a:gd name="T28" fmla="*/ 2147483647 w 58"/>
                <a:gd name="T29" fmla="*/ 2147483647 h 46"/>
                <a:gd name="T30" fmla="*/ 2147483647 w 58"/>
                <a:gd name="T31" fmla="*/ 2147483647 h 46"/>
                <a:gd name="T32" fmla="*/ 2147483647 w 58"/>
                <a:gd name="T33" fmla="*/ 2147483647 h 46"/>
                <a:gd name="T34" fmla="*/ 2147483647 w 58"/>
                <a:gd name="T35" fmla="*/ 0 h 46"/>
                <a:gd name="T36" fmla="*/ 2147483647 w 58"/>
                <a:gd name="T37" fmla="*/ 2147483647 h 46"/>
                <a:gd name="T38" fmla="*/ 2147483647 w 58"/>
                <a:gd name="T39" fmla="*/ 2147483647 h 46"/>
                <a:gd name="T40" fmla="*/ 2147483647 w 58"/>
                <a:gd name="T41" fmla="*/ 2147483647 h 46"/>
                <a:gd name="T42" fmla="*/ 2147483647 w 58"/>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46"/>
                <a:gd name="T68" fmla="*/ 58 w 58"/>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46">
                  <a:moveTo>
                    <a:pt x="55" y="29"/>
                  </a:moveTo>
                  <a:lnTo>
                    <a:pt x="54" y="26"/>
                  </a:lnTo>
                  <a:cubicBezTo>
                    <a:pt x="49" y="26"/>
                    <a:pt x="44" y="23"/>
                    <a:pt x="40" y="22"/>
                  </a:cubicBezTo>
                  <a:cubicBezTo>
                    <a:pt x="37" y="22"/>
                    <a:pt x="37" y="23"/>
                    <a:pt x="36" y="26"/>
                  </a:cubicBezTo>
                  <a:cubicBezTo>
                    <a:pt x="36" y="28"/>
                    <a:pt x="38" y="30"/>
                    <a:pt x="37" y="31"/>
                  </a:cubicBezTo>
                  <a:lnTo>
                    <a:pt x="36" y="37"/>
                  </a:lnTo>
                  <a:cubicBezTo>
                    <a:pt x="34" y="41"/>
                    <a:pt x="35" y="37"/>
                    <a:pt x="25" y="41"/>
                  </a:cubicBezTo>
                  <a:cubicBezTo>
                    <a:pt x="23" y="39"/>
                    <a:pt x="24" y="39"/>
                    <a:pt x="21" y="39"/>
                  </a:cubicBezTo>
                  <a:cubicBezTo>
                    <a:pt x="20" y="37"/>
                    <a:pt x="18" y="36"/>
                    <a:pt x="17" y="34"/>
                  </a:cubicBezTo>
                  <a:cubicBezTo>
                    <a:pt x="16" y="35"/>
                    <a:pt x="15" y="34"/>
                    <a:pt x="14" y="34"/>
                  </a:cubicBezTo>
                  <a:cubicBezTo>
                    <a:pt x="13" y="36"/>
                    <a:pt x="13" y="40"/>
                    <a:pt x="13" y="43"/>
                  </a:cubicBezTo>
                  <a:cubicBezTo>
                    <a:pt x="11" y="46"/>
                    <a:pt x="9" y="42"/>
                    <a:pt x="9" y="43"/>
                  </a:cubicBezTo>
                  <a:cubicBezTo>
                    <a:pt x="8" y="44"/>
                    <a:pt x="8" y="45"/>
                    <a:pt x="7" y="45"/>
                  </a:cubicBezTo>
                  <a:cubicBezTo>
                    <a:pt x="4" y="42"/>
                    <a:pt x="2" y="38"/>
                    <a:pt x="0" y="34"/>
                  </a:cubicBezTo>
                  <a:cubicBezTo>
                    <a:pt x="0" y="34"/>
                    <a:pt x="1" y="33"/>
                    <a:pt x="1" y="32"/>
                  </a:cubicBezTo>
                  <a:lnTo>
                    <a:pt x="5" y="14"/>
                  </a:lnTo>
                  <a:cubicBezTo>
                    <a:pt x="7" y="7"/>
                    <a:pt x="12" y="6"/>
                    <a:pt x="15" y="1"/>
                  </a:cubicBezTo>
                  <a:cubicBezTo>
                    <a:pt x="17" y="1"/>
                    <a:pt x="19" y="0"/>
                    <a:pt x="20" y="0"/>
                  </a:cubicBezTo>
                  <a:cubicBezTo>
                    <a:pt x="28" y="0"/>
                    <a:pt x="36" y="0"/>
                    <a:pt x="41" y="3"/>
                  </a:cubicBezTo>
                  <a:cubicBezTo>
                    <a:pt x="45" y="5"/>
                    <a:pt x="49" y="12"/>
                    <a:pt x="53" y="14"/>
                  </a:cubicBezTo>
                  <a:cubicBezTo>
                    <a:pt x="57" y="16"/>
                    <a:pt x="56" y="20"/>
                    <a:pt x="58" y="25"/>
                  </a:cubicBezTo>
                  <a:lnTo>
                    <a:pt x="55" y="29"/>
                  </a:lnTo>
                </a:path>
              </a:pathLst>
            </a:custGeom>
            <a:solidFill>
              <a:srgbClr val="926B49"/>
            </a:solidFill>
            <a:ln w="0">
              <a:solidFill>
                <a:srgbClr val="25221E"/>
              </a:solidFill>
              <a:round/>
              <a:headEnd/>
              <a:tailEnd/>
            </a:ln>
          </p:spPr>
          <p:txBody>
            <a:bodyPr/>
            <a:lstStyle/>
            <a:p>
              <a:endParaRPr lang="fr-FR"/>
            </a:p>
          </p:txBody>
        </p:sp>
        <p:sp>
          <p:nvSpPr>
            <p:cNvPr id="42007" name="Freeform 21"/>
            <p:cNvSpPr>
              <a:spLocks noEditPoints="1"/>
            </p:cNvSpPr>
            <p:nvPr/>
          </p:nvSpPr>
          <p:spPr bwMode="gray">
            <a:xfrm>
              <a:off x="3792" y="988"/>
              <a:ext cx="546" cy="406"/>
            </a:xfrm>
            <a:custGeom>
              <a:avLst/>
              <a:gdLst>
                <a:gd name="T0" fmla="*/ 2147483647 w 39"/>
                <a:gd name="T1" fmla="*/ 2147483647 h 29"/>
                <a:gd name="T2" fmla="*/ 2147483647 w 39"/>
                <a:gd name="T3" fmla="*/ 2147483647 h 29"/>
                <a:gd name="T4" fmla="*/ 2147483647 w 39"/>
                <a:gd name="T5" fmla="*/ 2147483647 h 29"/>
                <a:gd name="T6" fmla="*/ 2147483647 w 39"/>
                <a:gd name="T7" fmla="*/ 2147483647 h 29"/>
                <a:gd name="T8" fmla="*/ 2147483647 w 39"/>
                <a:gd name="T9" fmla="*/ 2147483647 h 29"/>
                <a:gd name="T10" fmla="*/ 2147483647 w 39"/>
                <a:gd name="T11" fmla="*/ 0 h 29"/>
                <a:gd name="T12" fmla="*/ 2147483647 w 39"/>
                <a:gd name="T13" fmla="*/ 2147483647 h 29"/>
                <a:gd name="T14" fmla="*/ 2147483647 w 39"/>
                <a:gd name="T15" fmla="*/ 2147483647 h 29"/>
                <a:gd name="T16" fmla="*/ 2147483647 w 39"/>
                <a:gd name="T17" fmla="*/ 2147483647 h 29"/>
                <a:gd name="T18" fmla="*/ 2147483647 w 39"/>
                <a:gd name="T19" fmla="*/ 2147483647 h 29"/>
                <a:gd name="T20" fmla="*/ 2147483647 w 39"/>
                <a:gd name="T21" fmla="*/ 2147483647 h 29"/>
                <a:gd name="T22" fmla="*/ 0 w 39"/>
                <a:gd name="T23" fmla="*/ 2147483647 h 29"/>
                <a:gd name="T24" fmla="*/ 2147483647 w 39"/>
                <a:gd name="T25" fmla="*/ 2147483647 h 29"/>
                <a:gd name="T26" fmla="*/ 2147483647 w 39"/>
                <a:gd name="T27" fmla="*/ 2147483647 h 29"/>
                <a:gd name="T28" fmla="*/ 0 w 39"/>
                <a:gd name="T29" fmla="*/ 2147483647 h 29"/>
                <a:gd name="T30" fmla="*/ 2147483647 w 39"/>
                <a:gd name="T31" fmla="*/ 2147483647 h 29"/>
                <a:gd name="T32" fmla="*/ 2147483647 w 39"/>
                <a:gd name="T33" fmla="*/ 2147483647 h 29"/>
                <a:gd name="T34" fmla="*/ 2147483647 w 39"/>
                <a:gd name="T35" fmla="*/ 2147483647 h 29"/>
                <a:gd name="T36" fmla="*/ 2147483647 w 39"/>
                <a:gd name="T37" fmla="*/ 2147483647 h 29"/>
                <a:gd name="T38" fmla="*/ 2147483647 w 39"/>
                <a:gd name="T39" fmla="*/ 2147483647 h 29"/>
                <a:gd name="T40" fmla="*/ 2147483647 w 39"/>
                <a:gd name="T41" fmla="*/ 2147483647 h 29"/>
                <a:gd name="T42" fmla="*/ 2147483647 w 39"/>
                <a:gd name="T43" fmla="*/ 2147483647 h 29"/>
                <a:gd name="T44" fmla="*/ 2147483647 w 39"/>
                <a:gd name="T45" fmla="*/ 2147483647 h 29"/>
                <a:gd name="T46" fmla="*/ 2147483647 w 39"/>
                <a:gd name="T47" fmla="*/ 2147483647 h 29"/>
                <a:gd name="T48" fmla="*/ 2147483647 w 39"/>
                <a:gd name="T49" fmla="*/ 2147483647 h 29"/>
                <a:gd name="T50" fmla="*/ 2147483647 w 39"/>
                <a:gd name="T51" fmla="*/ 2147483647 h 29"/>
                <a:gd name="T52" fmla="*/ 2147483647 w 39"/>
                <a:gd name="T53" fmla="*/ 2147483647 h 29"/>
                <a:gd name="T54" fmla="*/ 2147483647 w 39"/>
                <a:gd name="T55" fmla="*/ 2147483647 h 29"/>
                <a:gd name="T56" fmla="*/ 2147483647 w 39"/>
                <a:gd name="T57" fmla="*/ 2147483647 h 29"/>
                <a:gd name="T58" fmla="*/ 2147483647 w 39"/>
                <a:gd name="T59" fmla="*/ 2147483647 h 29"/>
                <a:gd name="T60" fmla="*/ 2147483647 w 39"/>
                <a:gd name="T61" fmla="*/ 2147483647 h 29"/>
                <a:gd name="T62" fmla="*/ 2147483647 w 39"/>
                <a:gd name="T63" fmla="*/ 2147483647 h 29"/>
                <a:gd name="T64" fmla="*/ 2147483647 w 3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9"/>
                <a:gd name="T101" fmla="*/ 39 w 3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9">
                  <a:moveTo>
                    <a:pt x="36" y="29"/>
                  </a:moveTo>
                  <a:cubicBezTo>
                    <a:pt x="37" y="27"/>
                    <a:pt x="36" y="27"/>
                    <a:pt x="36" y="25"/>
                  </a:cubicBezTo>
                  <a:cubicBezTo>
                    <a:pt x="27" y="25"/>
                    <a:pt x="30" y="23"/>
                    <a:pt x="19" y="21"/>
                  </a:cubicBezTo>
                  <a:cubicBezTo>
                    <a:pt x="16" y="14"/>
                    <a:pt x="9" y="12"/>
                    <a:pt x="8" y="7"/>
                  </a:cubicBezTo>
                  <a:cubicBezTo>
                    <a:pt x="10" y="4"/>
                    <a:pt x="9" y="5"/>
                    <a:pt x="9" y="1"/>
                  </a:cubicBezTo>
                  <a:cubicBezTo>
                    <a:pt x="7" y="1"/>
                    <a:pt x="3" y="0"/>
                    <a:pt x="1" y="0"/>
                  </a:cubicBezTo>
                  <a:cubicBezTo>
                    <a:pt x="9" y="0"/>
                    <a:pt x="17" y="0"/>
                    <a:pt x="22" y="3"/>
                  </a:cubicBezTo>
                  <a:cubicBezTo>
                    <a:pt x="26" y="5"/>
                    <a:pt x="30" y="12"/>
                    <a:pt x="34" y="14"/>
                  </a:cubicBezTo>
                  <a:cubicBezTo>
                    <a:pt x="38" y="16"/>
                    <a:pt x="37" y="20"/>
                    <a:pt x="39" y="25"/>
                  </a:cubicBezTo>
                  <a:lnTo>
                    <a:pt x="36" y="29"/>
                  </a:lnTo>
                  <a:moveTo>
                    <a:pt x="2" y="16"/>
                  </a:moveTo>
                  <a:cubicBezTo>
                    <a:pt x="2" y="21"/>
                    <a:pt x="0" y="23"/>
                    <a:pt x="0" y="23"/>
                  </a:cubicBezTo>
                  <a:cubicBezTo>
                    <a:pt x="1" y="23"/>
                    <a:pt x="3" y="20"/>
                    <a:pt x="4" y="18"/>
                  </a:cubicBezTo>
                  <a:cubicBezTo>
                    <a:pt x="5" y="19"/>
                    <a:pt x="6" y="21"/>
                    <a:pt x="6" y="22"/>
                  </a:cubicBezTo>
                  <a:cubicBezTo>
                    <a:pt x="5" y="25"/>
                    <a:pt x="1" y="25"/>
                    <a:pt x="0" y="26"/>
                  </a:cubicBezTo>
                  <a:cubicBezTo>
                    <a:pt x="1" y="26"/>
                    <a:pt x="1" y="26"/>
                    <a:pt x="3" y="26"/>
                  </a:cubicBezTo>
                  <a:cubicBezTo>
                    <a:pt x="6" y="26"/>
                    <a:pt x="7" y="24"/>
                    <a:pt x="7" y="20"/>
                  </a:cubicBezTo>
                  <a:lnTo>
                    <a:pt x="9" y="19"/>
                  </a:lnTo>
                  <a:cubicBezTo>
                    <a:pt x="9" y="20"/>
                    <a:pt x="10" y="23"/>
                    <a:pt x="8" y="26"/>
                  </a:cubicBezTo>
                  <a:cubicBezTo>
                    <a:pt x="10" y="26"/>
                    <a:pt x="12" y="23"/>
                    <a:pt x="12" y="21"/>
                  </a:cubicBezTo>
                  <a:cubicBezTo>
                    <a:pt x="12" y="22"/>
                    <a:pt x="12" y="24"/>
                    <a:pt x="10" y="26"/>
                  </a:cubicBezTo>
                  <a:cubicBezTo>
                    <a:pt x="13" y="25"/>
                    <a:pt x="13" y="22"/>
                    <a:pt x="13" y="21"/>
                  </a:cubicBezTo>
                  <a:cubicBezTo>
                    <a:pt x="14" y="21"/>
                    <a:pt x="14" y="20"/>
                    <a:pt x="14" y="19"/>
                  </a:cubicBezTo>
                  <a:cubicBezTo>
                    <a:pt x="18" y="19"/>
                    <a:pt x="14" y="25"/>
                    <a:pt x="18" y="22"/>
                  </a:cubicBezTo>
                  <a:cubicBezTo>
                    <a:pt x="18" y="19"/>
                    <a:pt x="15" y="16"/>
                    <a:pt x="14" y="16"/>
                  </a:cubicBezTo>
                  <a:cubicBezTo>
                    <a:pt x="13" y="17"/>
                    <a:pt x="12" y="16"/>
                    <a:pt x="12" y="19"/>
                  </a:cubicBezTo>
                  <a:cubicBezTo>
                    <a:pt x="10" y="19"/>
                    <a:pt x="10" y="17"/>
                    <a:pt x="8" y="18"/>
                  </a:cubicBezTo>
                  <a:cubicBezTo>
                    <a:pt x="8" y="17"/>
                    <a:pt x="6" y="18"/>
                    <a:pt x="7" y="16"/>
                  </a:cubicBezTo>
                  <a:cubicBezTo>
                    <a:pt x="8" y="13"/>
                    <a:pt x="11" y="15"/>
                    <a:pt x="13" y="15"/>
                  </a:cubicBezTo>
                  <a:cubicBezTo>
                    <a:pt x="12" y="14"/>
                    <a:pt x="10" y="14"/>
                    <a:pt x="8" y="14"/>
                  </a:cubicBezTo>
                  <a:cubicBezTo>
                    <a:pt x="6" y="10"/>
                    <a:pt x="3" y="10"/>
                    <a:pt x="1" y="9"/>
                  </a:cubicBezTo>
                  <a:cubicBezTo>
                    <a:pt x="5" y="12"/>
                    <a:pt x="5" y="13"/>
                    <a:pt x="5" y="15"/>
                  </a:cubicBezTo>
                  <a:cubicBezTo>
                    <a:pt x="3" y="16"/>
                    <a:pt x="2" y="15"/>
                    <a:pt x="2" y="16"/>
                  </a:cubicBezTo>
                </a:path>
              </a:pathLst>
            </a:custGeom>
            <a:solidFill>
              <a:srgbClr val="7B5C4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8" name="Freeform 22"/>
            <p:cNvSpPr>
              <a:spLocks/>
            </p:cNvSpPr>
            <p:nvPr/>
          </p:nvSpPr>
          <p:spPr bwMode="gray">
            <a:xfrm>
              <a:off x="3624" y="1086"/>
              <a:ext cx="182" cy="168"/>
            </a:xfrm>
            <a:custGeom>
              <a:avLst/>
              <a:gdLst>
                <a:gd name="T0" fmla="*/ 2147483647 w 13"/>
                <a:gd name="T1" fmla="*/ 0 h 12"/>
                <a:gd name="T2" fmla="*/ 2147483647 w 13"/>
                <a:gd name="T3" fmla="*/ 2147483647 h 12"/>
                <a:gd name="T4" fmla="*/ 2147483647 w 13"/>
                <a:gd name="T5" fmla="*/ 2147483647 h 12"/>
                <a:gd name="T6" fmla="*/ 2147483647 w 13"/>
                <a:gd name="T7" fmla="*/ 2147483647 h 12"/>
                <a:gd name="T8" fmla="*/ 2147483647 w 13"/>
                <a:gd name="T9" fmla="*/ 2147483647 h 12"/>
                <a:gd name="T10" fmla="*/ 2147483647 w 13"/>
                <a:gd name="T11" fmla="*/ 2147483647 h 12"/>
                <a:gd name="T12" fmla="*/ 2147483647 w 13"/>
                <a:gd name="T13" fmla="*/ 2147483647 h 12"/>
                <a:gd name="T14" fmla="*/ 2147483647 w 13"/>
                <a:gd name="T15" fmla="*/ 2147483647 h 12"/>
                <a:gd name="T16" fmla="*/ 2147483647 w 13"/>
                <a:gd name="T17" fmla="*/ 2147483647 h 12"/>
                <a:gd name="T18" fmla="*/ 0 w 13"/>
                <a:gd name="T19" fmla="*/ 2147483647 h 12"/>
                <a:gd name="T20" fmla="*/ 2147483647 w 1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
                <a:gd name="T35" fmla="*/ 13 w 1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
                  <a:moveTo>
                    <a:pt x="6" y="0"/>
                  </a:moveTo>
                  <a:cubicBezTo>
                    <a:pt x="5" y="0"/>
                    <a:pt x="4" y="2"/>
                    <a:pt x="3" y="2"/>
                  </a:cubicBezTo>
                  <a:lnTo>
                    <a:pt x="5" y="4"/>
                  </a:lnTo>
                  <a:lnTo>
                    <a:pt x="3" y="6"/>
                  </a:lnTo>
                  <a:cubicBezTo>
                    <a:pt x="4" y="6"/>
                    <a:pt x="5" y="5"/>
                    <a:pt x="5" y="5"/>
                  </a:cubicBezTo>
                  <a:cubicBezTo>
                    <a:pt x="7" y="7"/>
                    <a:pt x="7" y="7"/>
                    <a:pt x="8" y="5"/>
                  </a:cubicBezTo>
                  <a:lnTo>
                    <a:pt x="10" y="7"/>
                  </a:lnTo>
                  <a:lnTo>
                    <a:pt x="13" y="7"/>
                  </a:lnTo>
                  <a:cubicBezTo>
                    <a:pt x="13" y="12"/>
                    <a:pt x="4" y="9"/>
                    <a:pt x="1" y="11"/>
                  </a:cubicBezTo>
                  <a:cubicBezTo>
                    <a:pt x="1" y="9"/>
                    <a:pt x="0" y="7"/>
                    <a:pt x="0" y="5"/>
                  </a:cubicBezTo>
                  <a:cubicBezTo>
                    <a:pt x="2" y="2"/>
                    <a:pt x="4" y="0"/>
                    <a:pt x="6" y="0"/>
                  </a:cubicBezTo>
                </a:path>
              </a:pathLst>
            </a:custGeom>
            <a:solidFill>
              <a:srgbClr val="BD916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2009" name="Freeform 23"/>
            <p:cNvSpPr>
              <a:spLocks/>
            </p:cNvSpPr>
            <p:nvPr/>
          </p:nvSpPr>
          <p:spPr bwMode="gray">
            <a:xfrm>
              <a:off x="3596" y="1576"/>
              <a:ext cx="658" cy="448"/>
            </a:xfrm>
            <a:custGeom>
              <a:avLst/>
              <a:gdLst>
                <a:gd name="T0" fmla="*/ 2147483647 w 47"/>
                <a:gd name="T1" fmla="*/ 0 h 32"/>
                <a:gd name="T2" fmla="*/ 2147483647 w 47"/>
                <a:gd name="T3" fmla="*/ 2147483647 h 32"/>
                <a:gd name="T4" fmla="*/ 2147483647 w 47"/>
                <a:gd name="T5" fmla="*/ 2147483647 h 32"/>
                <a:gd name="T6" fmla="*/ 2147483647 w 47"/>
                <a:gd name="T7" fmla="*/ 2147483647 h 32"/>
                <a:gd name="T8" fmla="*/ 2147483647 w 47"/>
                <a:gd name="T9" fmla="*/ 2147483647 h 32"/>
                <a:gd name="T10" fmla="*/ 2147483647 w 47"/>
                <a:gd name="T11" fmla="*/ 2147483647 h 32"/>
                <a:gd name="T12" fmla="*/ 2147483647 w 47"/>
                <a:gd name="T13" fmla="*/ 2147483647 h 32"/>
                <a:gd name="T14" fmla="*/ 2147483647 w 47"/>
                <a:gd name="T15" fmla="*/ 2147483647 h 32"/>
                <a:gd name="T16" fmla="*/ 2147483647 w 47"/>
                <a:gd name="T17" fmla="*/ 2147483647 h 32"/>
                <a:gd name="T18" fmla="*/ 2147483647 w 47"/>
                <a:gd name="T19" fmla="*/ 2147483647 h 32"/>
                <a:gd name="T20" fmla="*/ 2147483647 w 47"/>
                <a:gd name="T21" fmla="*/ 2147483647 h 32"/>
                <a:gd name="T22" fmla="*/ 2147483647 w 47"/>
                <a:gd name="T23" fmla="*/ 2147483647 h 32"/>
                <a:gd name="T24" fmla="*/ 2147483647 w 47"/>
                <a:gd name="T25" fmla="*/ 2147483647 h 32"/>
                <a:gd name="T26" fmla="*/ 0 w 47"/>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32"/>
                <a:gd name="T44" fmla="*/ 47 w 47"/>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32">
                  <a:moveTo>
                    <a:pt x="44" y="0"/>
                  </a:moveTo>
                  <a:lnTo>
                    <a:pt x="46" y="7"/>
                  </a:lnTo>
                  <a:lnTo>
                    <a:pt x="46" y="9"/>
                  </a:lnTo>
                  <a:cubicBezTo>
                    <a:pt x="47" y="10"/>
                    <a:pt x="45" y="12"/>
                    <a:pt x="44" y="12"/>
                  </a:cubicBezTo>
                  <a:cubicBezTo>
                    <a:pt x="43" y="12"/>
                    <a:pt x="43" y="11"/>
                    <a:pt x="42" y="12"/>
                  </a:cubicBezTo>
                  <a:cubicBezTo>
                    <a:pt x="41" y="12"/>
                    <a:pt x="41" y="12"/>
                    <a:pt x="41" y="14"/>
                  </a:cubicBezTo>
                  <a:cubicBezTo>
                    <a:pt x="41" y="14"/>
                    <a:pt x="40" y="15"/>
                    <a:pt x="40" y="16"/>
                  </a:cubicBezTo>
                  <a:cubicBezTo>
                    <a:pt x="39" y="16"/>
                    <a:pt x="39" y="16"/>
                    <a:pt x="38" y="16"/>
                  </a:cubicBezTo>
                  <a:cubicBezTo>
                    <a:pt x="38" y="18"/>
                    <a:pt x="39" y="20"/>
                    <a:pt x="38" y="21"/>
                  </a:cubicBezTo>
                  <a:cubicBezTo>
                    <a:pt x="37" y="22"/>
                    <a:pt x="37" y="22"/>
                    <a:pt x="36" y="22"/>
                  </a:cubicBezTo>
                  <a:cubicBezTo>
                    <a:pt x="36" y="24"/>
                    <a:pt x="36" y="26"/>
                    <a:pt x="36" y="27"/>
                  </a:cubicBezTo>
                  <a:cubicBezTo>
                    <a:pt x="32" y="32"/>
                    <a:pt x="21" y="25"/>
                    <a:pt x="17" y="20"/>
                  </a:cubicBezTo>
                  <a:cubicBezTo>
                    <a:pt x="15" y="20"/>
                    <a:pt x="13" y="20"/>
                    <a:pt x="10" y="20"/>
                  </a:cubicBezTo>
                  <a:cubicBezTo>
                    <a:pt x="7" y="15"/>
                    <a:pt x="3" y="11"/>
                    <a:pt x="0" y="3"/>
                  </a:cubicBezTo>
                </a:path>
              </a:pathLst>
            </a:custGeom>
            <a:noFill/>
            <a:ln w="0">
              <a:solidFill>
                <a:srgbClr val="25221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42010" name="Freeform 24"/>
            <p:cNvSpPr>
              <a:spLocks/>
            </p:cNvSpPr>
            <p:nvPr/>
          </p:nvSpPr>
          <p:spPr bwMode="gray">
            <a:xfrm>
              <a:off x="3484" y="1478"/>
              <a:ext cx="252" cy="504"/>
            </a:xfrm>
            <a:custGeom>
              <a:avLst/>
              <a:gdLst>
                <a:gd name="T0" fmla="*/ 2147483647 w 18"/>
                <a:gd name="T1" fmla="*/ 2147483647 h 36"/>
                <a:gd name="T2" fmla="*/ 2147483647 w 18"/>
                <a:gd name="T3" fmla="*/ 2147483647 h 36"/>
                <a:gd name="T4" fmla="*/ 2147483647 w 18"/>
                <a:gd name="T5" fmla="*/ 0 h 36"/>
                <a:gd name="T6" fmla="*/ 2147483647 w 18"/>
                <a:gd name="T7" fmla="*/ 2147483647 h 36"/>
                <a:gd name="T8" fmla="*/ 2147483647 w 18"/>
                <a:gd name="T9" fmla="*/ 2147483647 h 36"/>
                <a:gd name="T10" fmla="*/ 2147483647 w 18"/>
                <a:gd name="T11" fmla="*/ 2147483647 h 36"/>
                <a:gd name="T12" fmla="*/ 0 60000 65536"/>
                <a:gd name="T13" fmla="*/ 0 60000 65536"/>
                <a:gd name="T14" fmla="*/ 0 60000 65536"/>
                <a:gd name="T15" fmla="*/ 0 60000 65536"/>
                <a:gd name="T16" fmla="*/ 0 60000 65536"/>
                <a:gd name="T17" fmla="*/ 0 60000 65536"/>
                <a:gd name="T18" fmla="*/ 0 w 18"/>
                <a:gd name="T19" fmla="*/ 0 h 36"/>
                <a:gd name="T20" fmla="*/ 18 w 1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8" h="36">
                  <a:moveTo>
                    <a:pt x="18" y="28"/>
                  </a:moveTo>
                  <a:cubicBezTo>
                    <a:pt x="15" y="22"/>
                    <a:pt x="11" y="18"/>
                    <a:pt x="8" y="10"/>
                  </a:cubicBezTo>
                  <a:cubicBezTo>
                    <a:pt x="8" y="7"/>
                    <a:pt x="3" y="2"/>
                    <a:pt x="3" y="0"/>
                  </a:cubicBezTo>
                  <a:cubicBezTo>
                    <a:pt x="0" y="4"/>
                    <a:pt x="0" y="11"/>
                    <a:pt x="2" y="18"/>
                  </a:cubicBezTo>
                  <a:cubicBezTo>
                    <a:pt x="3" y="25"/>
                    <a:pt x="6" y="32"/>
                    <a:pt x="8" y="36"/>
                  </a:cubicBezTo>
                  <a:cubicBezTo>
                    <a:pt x="13" y="36"/>
                    <a:pt x="15" y="32"/>
                    <a:pt x="18" y="28"/>
                  </a:cubicBezTo>
                </a:path>
              </a:pathLst>
            </a:custGeom>
            <a:solidFill>
              <a:srgbClr val="FFFFFF"/>
            </a:solidFill>
            <a:ln w="0">
              <a:solidFill>
                <a:srgbClr val="25221E"/>
              </a:solidFill>
              <a:round/>
              <a:headEnd/>
              <a:tailEnd/>
            </a:ln>
          </p:spPr>
          <p:txBody>
            <a:bodyPr/>
            <a:lstStyle/>
            <a:p>
              <a:endParaRPr lang="fr-FR"/>
            </a:p>
          </p:txBody>
        </p:sp>
      </p:grpSp>
      <p:sp>
        <p:nvSpPr>
          <p:cNvPr id="20505" name="Rectangle 25"/>
          <p:cNvSpPr>
            <a:spLocks noGrp="1" noChangeArrowheads="1"/>
          </p:cNvSpPr>
          <p:nvPr>
            <p:ph type="title"/>
          </p:nvPr>
        </p:nvSpPr>
        <p:spPr>
          <a:xfrm>
            <a:off x="1676400" y="79375"/>
            <a:ext cx="8839200" cy="1417638"/>
          </a:xfrm>
        </p:spPr>
        <p:txBody>
          <a:bodyPr/>
          <a:lstStyle/>
          <a:p>
            <a:pPr eaLnBrk="1" hangingPunct="1">
              <a:defRPr/>
            </a:pPr>
            <a:r>
              <a:rPr lang="en-US" sz="6000" b="1"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PHASE D’ALARME</a:t>
            </a:r>
          </a:p>
        </p:txBody>
      </p:sp>
      <p:sp>
        <p:nvSpPr>
          <p:cNvPr id="20506" name="Rectangle 26"/>
          <p:cNvSpPr>
            <a:spLocks noGrp="1" noChangeArrowheads="1"/>
          </p:cNvSpPr>
          <p:nvPr>
            <p:ph idx="1"/>
          </p:nvPr>
        </p:nvSpPr>
        <p:spPr>
          <a:xfrm>
            <a:off x="1524000" y="2743200"/>
            <a:ext cx="8229600" cy="4114800"/>
          </a:xfrm>
        </p:spPr>
        <p:txBody>
          <a:bodyPr/>
          <a:lstStyle/>
          <a:p>
            <a:pPr lvl="1" eaLnBrk="1" hangingPunct="1">
              <a:lnSpc>
                <a:spcPct val="80000"/>
              </a:lnSpc>
              <a:defRPr/>
            </a:pPr>
            <a:r>
              <a:rPr lang="fr-FR" sz="4200" b="1" dirty="0">
                <a:solidFill>
                  <a:srgbClr val="000000"/>
                </a:solidFill>
                <a:effectLst>
                  <a:outerShdw blurRad="38100" dist="38100" dir="2700000" algn="tl">
                    <a:srgbClr val="DDDDDD"/>
                  </a:outerShdw>
                </a:effectLst>
                <a:latin typeface="Book Antiqua" charset="0"/>
                <a:ea typeface="ＭＳ Ｐゴシック" charset="0"/>
              </a:rPr>
              <a:t>S</a:t>
            </a:r>
            <a:r>
              <a:rPr lang="en-US" sz="4200" b="1" dirty="0" err="1">
                <a:solidFill>
                  <a:srgbClr val="000000"/>
                </a:solidFill>
                <a:effectLst>
                  <a:outerShdw blurRad="38100" dist="38100" dir="2700000" algn="tl">
                    <a:srgbClr val="DDDDDD"/>
                  </a:outerShdw>
                </a:effectLst>
                <a:latin typeface="Book Antiqua" charset="0"/>
                <a:ea typeface="ＭＳ Ｐゴシック" charset="0"/>
              </a:rPr>
              <a:t>écrétion</a:t>
            </a:r>
            <a:r>
              <a:rPr lang="en-US" sz="4200" b="1" dirty="0">
                <a:solidFill>
                  <a:srgbClr val="000000"/>
                </a:solidFill>
                <a:effectLst>
                  <a:outerShdw blurRad="38100" dist="38100" dir="2700000" algn="tl">
                    <a:srgbClr val="DDDDDD"/>
                  </a:outerShdw>
                </a:effectLst>
                <a:latin typeface="Book Antiqua" charset="0"/>
                <a:ea typeface="ＭＳ Ｐゴシック" charset="0"/>
              </a:rPr>
              <a:t> </a:t>
            </a:r>
            <a:r>
              <a:rPr lang="en-US" sz="4200" b="1" dirty="0" err="1">
                <a:solidFill>
                  <a:srgbClr val="000000"/>
                </a:solidFill>
                <a:effectLst>
                  <a:outerShdw blurRad="38100" dist="38100" dir="2700000" algn="tl">
                    <a:srgbClr val="DDDDDD"/>
                  </a:outerShdw>
                </a:effectLst>
                <a:latin typeface="Book Antiqua" charset="0"/>
                <a:ea typeface="ＭＳ Ｐゴシック" charset="0"/>
              </a:rPr>
              <a:t>d’adrénaline</a:t>
            </a:r>
            <a:r>
              <a:rPr lang="en-US" sz="4200" b="1" dirty="0">
                <a:solidFill>
                  <a:srgbClr val="000000"/>
                </a:solidFill>
                <a:effectLst>
                  <a:outerShdw blurRad="38100" dist="38100" dir="2700000" algn="tl">
                    <a:srgbClr val="DDDDDD"/>
                  </a:outerShdw>
                </a:effectLst>
                <a:latin typeface="Book Antiqua" charset="0"/>
                <a:ea typeface="ＭＳ Ｐゴシック" charset="0"/>
              </a:rPr>
              <a:t>,</a:t>
            </a:r>
          </a:p>
          <a:p>
            <a:pPr lvl="1" eaLnBrk="1" hangingPunct="1">
              <a:lnSpc>
                <a:spcPct val="80000"/>
              </a:lnSpc>
              <a:buFont typeface="Wingdings 2" charset="0"/>
              <a:buNone/>
              <a:defRPr/>
            </a:pPr>
            <a:r>
              <a:rPr lang="en-US" sz="4200" b="1" dirty="0">
                <a:solidFill>
                  <a:srgbClr val="000000"/>
                </a:solidFill>
                <a:effectLst>
                  <a:outerShdw blurRad="38100" dist="38100" dir="2700000" algn="tl">
                    <a:srgbClr val="DDDDDD"/>
                  </a:outerShdw>
                </a:effectLst>
                <a:latin typeface="Book Antiqua" charset="0"/>
                <a:ea typeface="ＭＳ Ｐゴシック" charset="0"/>
              </a:rPr>
              <a:t>     de </a:t>
            </a:r>
            <a:r>
              <a:rPr lang="en-US" sz="4200" b="1" dirty="0" err="1">
                <a:solidFill>
                  <a:srgbClr val="000000"/>
                </a:solidFill>
                <a:effectLst>
                  <a:outerShdw blurRad="38100" dist="38100" dir="2700000" algn="tl">
                    <a:srgbClr val="DDDDDD"/>
                  </a:outerShdw>
                </a:effectLst>
                <a:latin typeface="Book Antiqua" charset="0"/>
                <a:ea typeface="ＭＳ Ｐゴシック" charset="0"/>
              </a:rPr>
              <a:t>noradrénaline</a:t>
            </a:r>
            <a:r>
              <a:rPr lang="en-US" sz="4200" b="1" dirty="0">
                <a:solidFill>
                  <a:srgbClr val="000000"/>
                </a:solidFill>
                <a:effectLst>
                  <a:outerShdw blurRad="38100" dist="38100" dir="2700000" algn="tl">
                    <a:srgbClr val="DDDDDD"/>
                  </a:outerShdw>
                </a:effectLst>
                <a:latin typeface="Book Antiqua" charset="0"/>
                <a:ea typeface="ＭＳ Ｐゴシック" charset="0"/>
              </a:rPr>
              <a:t>, de cortisol et </a:t>
            </a:r>
            <a:r>
              <a:rPr lang="en-US" sz="4200" b="1" dirty="0" err="1">
                <a:solidFill>
                  <a:srgbClr val="000000"/>
                </a:solidFill>
                <a:effectLst>
                  <a:outerShdw blurRad="38100" dist="38100" dir="2700000" algn="tl">
                    <a:srgbClr val="DDDDDD"/>
                  </a:outerShdw>
                </a:effectLst>
                <a:latin typeface="Book Antiqua" charset="0"/>
                <a:ea typeface="ＭＳ Ｐゴシック" charset="0"/>
              </a:rPr>
              <a:t>d’insuline</a:t>
            </a:r>
            <a:endParaRPr lang="en-US" sz="4200" b="1" dirty="0">
              <a:solidFill>
                <a:srgbClr val="000000"/>
              </a:solidFill>
              <a:effectLst>
                <a:outerShdw blurRad="38100" dist="38100" dir="2700000" algn="tl">
                  <a:srgbClr val="DDDDDD"/>
                </a:outerShdw>
              </a:effectLst>
              <a:latin typeface="Book Antiqua" charset="0"/>
              <a:ea typeface="ＭＳ Ｐゴシック" charset="0"/>
            </a:endParaRPr>
          </a:p>
          <a:p>
            <a:pPr lvl="1" eaLnBrk="1" hangingPunct="1">
              <a:lnSpc>
                <a:spcPct val="80000"/>
              </a:lnSpc>
              <a:buFont typeface="Wingdings 2" charset="0"/>
              <a:buNone/>
              <a:defRPr/>
            </a:pPr>
            <a:r>
              <a:rPr lang="fr-FR" sz="9600" b="1" dirty="0">
                <a:solidFill>
                  <a:srgbClr val="000000"/>
                </a:solidFill>
                <a:effectLst>
                  <a:outerShdw blurRad="38100" dist="38100" dir="2700000" algn="tl">
                    <a:srgbClr val="DDDDDD"/>
                  </a:outerShdw>
                </a:effectLst>
                <a:latin typeface="Book Antiqua" charset="0"/>
                <a:ea typeface="ＭＳ Ｐゴシック" charset="0"/>
              </a:rPr>
              <a:t>.</a:t>
            </a:r>
            <a:r>
              <a:rPr lang="fr-FR" sz="4200" b="1" dirty="0">
                <a:solidFill>
                  <a:srgbClr val="000000"/>
                </a:solidFill>
                <a:effectLst>
                  <a:outerShdw blurRad="38100" dist="38100" dir="2700000" algn="tl">
                    <a:srgbClr val="DDDDDD"/>
                  </a:outerShdw>
                </a:effectLst>
                <a:latin typeface="Book Antiqua" charset="0"/>
                <a:ea typeface="ＭＳ Ｐゴシック" charset="0"/>
              </a:rPr>
              <a:t> Fo</a:t>
            </a:r>
            <a:r>
              <a:rPr lang="en-US" sz="4200" b="1" dirty="0" err="1">
                <a:solidFill>
                  <a:srgbClr val="000000"/>
                </a:solidFill>
                <a:effectLst>
                  <a:outerShdw blurRad="38100" dist="38100" dir="2700000" algn="tl">
                    <a:srgbClr val="DDDDDD"/>
                  </a:outerShdw>
                </a:effectLst>
                <a:latin typeface="Book Antiqua" charset="0"/>
                <a:ea typeface="ＭＳ Ｐゴシック" charset="0"/>
              </a:rPr>
              <a:t>rce</a:t>
            </a:r>
            <a:r>
              <a:rPr lang="en-US" sz="4200" b="1" dirty="0">
                <a:solidFill>
                  <a:srgbClr val="000000"/>
                </a:solidFill>
                <a:effectLst>
                  <a:outerShdw blurRad="38100" dist="38100" dir="2700000" algn="tl">
                    <a:srgbClr val="DDDDDD"/>
                  </a:outerShdw>
                </a:effectLst>
                <a:latin typeface="Book Antiqua" charset="0"/>
                <a:ea typeface="ＭＳ Ｐゴシック" charset="0"/>
              </a:rPr>
              <a:t> et </a:t>
            </a:r>
            <a:r>
              <a:rPr lang="en-US" sz="4200" b="1" dirty="0" err="1">
                <a:solidFill>
                  <a:srgbClr val="000000"/>
                </a:solidFill>
                <a:effectLst>
                  <a:outerShdw blurRad="38100" dist="38100" dir="2700000" algn="tl">
                    <a:srgbClr val="DDDDDD"/>
                  </a:outerShdw>
                </a:effectLst>
                <a:latin typeface="Book Antiqua" charset="0"/>
                <a:ea typeface="ＭＳ Ｐゴシック" charset="0"/>
              </a:rPr>
              <a:t>énergie</a:t>
            </a:r>
            <a:r>
              <a:rPr lang="en-US" sz="4200" b="1" dirty="0">
                <a:solidFill>
                  <a:srgbClr val="000000"/>
                </a:solidFill>
                <a:effectLst>
                  <a:outerShdw blurRad="38100" dist="38100" dir="2700000" algn="tl">
                    <a:srgbClr val="DDDDDD"/>
                  </a:outerShdw>
                </a:effectLst>
                <a:latin typeface="Book Antiqua" charset="0"/>
                <a:ea typeface="ＭＳ Ｐゴシック" charset="0"/>
              </a:rPr>
              <a:t> </a:t>
            </a:r>
            <a:r>
              <a:rPr lang="en-US" sz="4200" b="1" dirty="0" err="1">
                <a:solidFill>
                  <a:srgbClr val="000000"/>
                </a:solidFill>
                <a:effectLst>
                  <a:outerShdw blurRad="38100" dist="38100" dir="2700000" algn="tl">
                    <a:srgbClr val="DDDDDD"/>
                  </a:outerShdw>
                </a:effectLst>
                <a:latin typeface="Book Antiqua" charset="0"/>
                <a:ea typeface="ＭＳ Ｐゴシック" charset="0"/>
              </a:rPr>
              <a:t>supplémentaires</a:t>
            </a:r>
            <a:endParaRPr lang="en-US" sz="4200" b="1" dirty="0">
              <a:solidFill>
                <a:srgbClr val="000000"/>
              </a:solidFill>
              <a:effectLst>
                <a:outerShdw blurRad="38100" dist="38100" dir="2700000" algn="tl">
                  <a:srgbClr val="DDDDDD"/>
                </a:outerShdw>
              </a:effectLst>
              <a:latin typeface="Book Antiqua" charset="0"/>
              <a:ea typeface="ＭＳ Ｐゴシック" charset="0"/>
            </a:endParaRPr>
          </a:p>
        </p:txBody>
      </p:sp>
      <p:sp>
        <p:nvSpPr>
          <p:cNvPr id="20507" name="WordArt 27"/>
          <p:cNvSpPr>
            <a:spLocks noChangeArrowheads="1" noChangeShapeType="1" noTextEdit="1"/>
          </p:cNvSpPr>
          <p:nvPr/>
        </p:nvSpPr>
        <p:spPr bwMode="auto">
          <a:xfrm>
            <a:off x="2514600" y="1600200"/>
            <a:ext cx="2133600" cy="1143000"/>
          </a:xfrm>
          <a:prstGeom prst="rect">
            <a:avLst/>
          </a:prstGeom>
        </p:spPr>
        <p:txBody>
          <a:bodyPr wrap="none" fromWordArt="1">
            <a:prstTxWarp prst="textPlain">
              <a:avLst>
                <a:gd name="adj" fmla="val 50000"/>
              </a:avLst>
            </a:prstTxWarp>
          </a:bodyPr>
          <a:lstStyle/>
          <a:p>
            <a:pPr algn="ctr"/>
            <a:r>
              <a:rPr lang="fr-FR"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Phase 1</a:t>
            </a:r>
          </a:p>
        </p:txBody>
      </p:sp>
    </p:spTree>
    <p:extLst>
      <p:ext uri="{BB962C8B-B14F-4D97-AF65-F5344CB8AC3E}">
        <p14:creationId xmlns:p14="http://schemas.microsoft.com/office/powerpoint/2010/main" val="2760564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507"/>
                                        </p:tgtEl>
                                        <p:attrNameLst>
                                          <p:attrName>style.visibility</p:attrName>
                                        </p:attrNameLst>
                                      </p:cBhvr>
                                      <p:to>
                                        <p:strVal val="visible"/>
                                      </p:to>
                                    </p:set>
                                    <p:anim calcmode="lin" valueType="num">
                                      <p:cBhvr>
                                        <p:cTn id="7" dur="500" fill="hold"/>
                                        <p:tgtEl>
                                          <p:spTgt spid="20507"/>
                                        </p:tgtEl>
                                        <p:attrNameLst>
                                          <p:attrName>ppt_w</p:attrName>
                                        </p:attrNameLst>
                                      </p:cBhvr>
                                      <p:tavLst>
                                        <p:tav tm="0">
                                          <p:val>
                                            <p:fltVal val="0"/>
                                          </p:val>
                                        </p:tav>
                                        <p:tav tm="100000">
                                          <p:val>
                                            <p:strVal val="#ppt_w"/>
                                          </p:val>
                                        </p:tav>
                                      </p:tavLst>
                                    </p:anim>
                                    <p:anim calcmode="lin" valueType="num">
                                      <p:cBhvr>
                                        <p:cTn id="8" dur="500" fill="hold"/>
                                        <p:tgtEl>
                                          <p:spTgt spid="20507"/>
                                        </p:tgtEl>
                                        <p:attrNameLst>
                                          <p:attrName>ppt_h</p:attrName>
                                        </p:attrNameLst>
                                      </p:cBhvr>
                                      <p:tavLst>
                                        <p:tav tm="0">
                                          <p:val>
                                            <p:fltVal val="0"/>
                                          </p:val>
                                        </p:tav>
                                        <p:tav tm="100000">
                                          <p:val>
                                            <p:strVal val="#ppt_h"/>
                                          </p:val>
                                        </p:tav>
                                      </p:tavLst>
                                    </p:anim>
                                    <p:anim calcmode="lin" valueType="num">
                                      <p:cBhvr>
                                        <p:cTn id="9" dur="500" fill="hold"/>
                                        <p:tgtEl>
                                          <p:spTgt spid="20507"/>
                                        </p:tgtEl>
                                        <p:attrNameLst>
                                          <p:attrName>ppt_x</p:attrName>
                                        </p:attrNameLst>
                                      </p:cBhvr>
                                      <p:tavLst>
                                        <p:tav tm="0">
                                          <p:val>
                                            <p:fltVal val="0.5"/>
                                          </p:val>
                                        </p:tav>
                                        <p:tav tm="100000">
                                          <p:val>
                                            <p:strVal val="#ppt_x"/>
                                          </p:val>
                                        </p:tav>
                                      </p:tavLst>
                                    </p:anim>
                                    <p:anim calcmode="lin" valueType="num">
                                      <p:cBhvr>
                                        <p:cTn id="10" dur="500" fill="hold"/>
                                        <p:tgtEl>
                                          <p:spTgt spid="2050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8" presetClass="entr" presetSubtype="9"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upLeft)">
                                      <p:cBhvr>
                                        <p:cTn id="14" dur="500"/>
                                        <p:tgtEl>
                                          <p:spTgt spid="2"/>
                                        </p:tgtEl>
                                      </p:cBhvr>
                                    </p:animEffect>
                                  </p:childTnLst>
                                </p:cTn>
                              </p:par>
                            </p:childTnLst>
                          </p:cTn>
                        </p:par>
                        <p:par>
                          <p:cTn id="15" fill="hold" nodeType="afterGroup">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20505"/>
                                        </p:tgtEl>
                                        <p:attrNameLst>
                                          <p:attrName>style.visibility</p:attrName>
                                        </p:attrNameLst>
                                      </p:cBhvr>
                                      <p:to>
                                        <p:strVal val="visible"/>
                                      </p:to>
                                    </p:set>
                                    <p:anim calcmode="lin" valueType="num">
                                      <p:cBhvr>
                                        <p:cTn id="18" dur="500" fill="hold"/>
                                        <p:tgtEl>
                                          <p:spTgt spid="20505"/>
                                        </p:tgtEl>
                                        <p:attrNameLst>
                                          <p:attrName>ppt_x</p:attrName>
                                        </p:attrNameLst>
                                      </p:cBhvr>
                                      <p:tavLst>
                                        <p:tav tm="0">
                                          <p:val>
                                            <p:strVal val="#ppt_x"/>
                                          </p:val>
                                        </p:tav>
                                        <p:tav tm="100000">
                                          <p:val>
                                            <p:strVal val="#ppt_x"/>
                                          </p:val>
                                        </p:tav>
                                      </p:tavLst>
                                    </p:anim>
                                    <p:anim calcmode="lin" valueType="num">
                                      <p:cBhvr>
                                        <p:cTn id="19" dur="500" fill="hold"/>
                                        <p:tgtEl>
                                          <p:spTgt spid="20505"/>
                                        </p:tgtEl>
                                        <p:attrNameLst>
                                          <p:attrName>ppt_y</p:attrName>
                                        </p:attrNameLst>
                                      </p:cBhvr>
                                      <p:tavLst>
                                        <p:tav tm="0">
                                          <p:val>
                                            <p:strVal val="#ppt_y-#ppt_h/2"/>
                                          </p:val>
                                        </p:tav>
                                        <p:tav tm="100000">
                                          <p:val>
                                            <p:strVal val="#ppt_y"/>
                                          </p:val>
                                        </p:tav>
                                      </p:tavLst>
                                    </p:anim>
                                    <p:anim calcmode="lin" valueType="num">
                                      <p:cBhvr>
                                        <p:cTn id="20" dur="500" fill="hold"/>
                                        <p:tgtEl>
                                          <p:spTgt spid="20505"/>
                                        </p:tgtEl>
                                        <p:attrNameLst>
                                          <p:attrName>ppt_w</p:attrName>
                                        </p:attrNameLst>
                                      </p:cBhvr>
                                      <p:tavLst>
                                        <p:tav tm="0">
                                          <p:val>
                                            <p:strVal val="#ppt_w"/>
                                          </p:val>
                                        </p:tav>
                                        <p:tav tm="100000">
                                          <p:val>
                                            <p:strVal val="#ppt_w"/>
                                          </p:val>
                                        </p:tav>
                                      </p:tavLst>
                                    </p:anim>
                                    <p:anim calcmode="lin" valueType="num">
                                      <p:cBhvr>
                                        <p:cTn id="21" dur="500" fill="hold"/>
                                        <p:tgtEl>
                                          <p:spTgt spid="2050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0506">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20506">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20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autoUpdateAnimBg="0"/>
      <p:bldP spid="20506" grpId="0" build="p" autoUpdateAnimBg="0"/>
      <p:bldP spid="2050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79375"/>
            <a:ext cx="9144000" cy="1417638"/>
          </a:xfrm>
        </p:spPr>
        <p:txBody>
          <a:bodyPr/>
          <a:lstStyle/>
          <a:p>
            <a:pPr eaLnBrk="1" hangingPunct="1">
              <a:defRPr/>
            </a:pPr>
            <a:r>
              <a:rPr lang="fr-FR" sz="6000" dirty="0">
                <a:solidFill>
                  <a:srgbClr val="FF0000"/>
                </a:solidFill>
                <a:effectLst>
                  <a:outerShdw blurRad="38100" dist="38100" dir="2700000" algn="tl">
                    <a:srgbClr val="DDDDDD"/>
                  </a:outerShdw>
                </a:effectLst>
                <a:latin typeface="Book Antiqua" charset="0"/>
                <a:ea typeface="ＭＳ Ｐゴシック" charset="0"/>
                <a:cs typeface="ＭＳ Ｐゴシック" charset="0"/>
              </a:rPr>
              <a:t>PHASE DE RESISTANCE</a:t>
            </a:r>
          </a:p>
        </p:txBody>
      </p:sp>
      <p:sp>
        <p:nvSpPr>
          <p:cNvPr id="21507" name="Rectangle 3"/>
          <p:cNvSpPr>
            <a:spLocks noGrp="1" noChangeArrowheads="1"/>
          </p:cNvSpPr>
          <p:nvPr>
            <p:ph idx="1"/>
          </p:nvPr>
        </p:nvSpPr>
        <p:spPr>
          <a:xfrm>
            <a:off x="5638800" y="1524000"/>
            <a:ext cx="5029200" cy="4953000"/>
          </a:xfrm>
        </p:spPr>
        <p:txBody>
          <a:bodyPr/>
          <a:lstStyle/>
          <a:p>
            <a:pPr eaLnBrk="1" hangingPunct="1"/>
            <a:r>
              <a:rPr lang="en-US" sz="3600" b="1" dirty="0" err="1">
                <a:effectLst>
                  <a:outerShdw blurRad="38100" dist="38100" dir="2700000" algn="tl">
                    <a:srgbClr val="DDDDDD"/>
                  </a:outerShdw>
                </a:effectLst>
                <a:latin typeface="Book Antiqua" charset="0"/>
                <a:ea typeface="ＭＳ Ｐゴシック" charset="0"/>
                <a:cs typeface="ＭＳ Ｐゴシック" charset="0"/>
              </a:rPr>
              <a:t>antagonisme</a:t>
            </a:r>
            <a:r>
              <a:rPr lang="en-US" sz="3600" b="1" dirty="0">
                <a:effectLst>
                  <a:outerShdw blurRad="38100" dist="38100" dir="2700000" algn="tl">
                    <a:srgbClr val="DDDDDD"/>
                  </a:outerShdw>
                </a:effectLst>
                <a:latin typeface="Book Antiqua" charset="0"/>
                <a:ea typeface="ＭＳ Ｐゴシック" charset="0"/>
                <a:cs typeface="ＭＳ Ｐゴシック" charset="0"/>
              </a:rPr>
              <a:t> entre le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désir</a:t>
            </a:r>
            <a:r>
              <a:rPr lang="en-US" sz="3600" b="1" dirty="0">
                <a:effectLst>
                  <a:outerShdw blurRad="38100" dist="38100" dir="2700000" algn="tl">
                    <a:srgbClr val="DDDDDD"/>
                  </a:outerShdw>
                </a:effectLst>
                <a:latin typeface="Book Antiqua" charset="0"/>
                <a:ea typeface="ＭＳ Ｐゴシック" charset="0"/>
                <a:cs typeface="ＭＳ Ｐゴシック" charset="0"/>
              </a:rPr>
              <a:t>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d’aller</a:t>
            </a:r>
            <a:r>
              <a:rPr lang="en-US" sz="3600" b="1" dirty="0">
                <a:effectLst>
                  <a:outerShdw blurRad="38100" dist="38100" dir="2700000" algn="tl">
                    <a:srgbClr val="DDDDDD"/>
                  </a:outerShdw>
                </a:effectLst>
                <a:latin typeface="Book Antiqua" charset="0"/>
                <a:ea typeface="ＭＳ Ｐゴシック" charset="0"/>
                <a:cs typeface="ＭＳ Ｐゴシック" charset="0"/>
              </a:rPr>
              <a:t> de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l’avant</a:t>
            </a:r>
            <a:r>
              <a:rPr lang="en-US" sz="3600" b="1" dirty="0">
                <a:effectLst>
                  <a:outerShdw blurRad="38100" dist="38100" dir="2700000" algn="tl">
                    <a:srgbClr val="DDDDDD"/>
                  </a:outerShdw>
                </a:effectLst>
                <a:latin typeface="Book Antiqua" charset="0"/>
                <a:ea typeface="ＭＳ Ｐゴシック" charset="0"/>
                <a:cs typeface="ＭＳ Ｐゴシック" charset="0"/>
              </a:rPr>
              <a:t> et sentiment de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faiblesse</a:t>
            </a:r>
            <a:r>
              <a:rPr lang="en-US" sz="3600" b="1" dirty="0">
                <a:effectLst>
                  <a:outerShdw blurRad="38100" dist="38100" dir="2700000" algn="tl">
                    <a:srgbClr val="DDDDDD"/>
                  </a:outerShdw>
                </a:effectLst>
                <a:latin typeface="Book Antiqua" charset="0"/>
                <a:ea typeface="ＭＳ Ｐゴシック" charset="0"/>
                <a:cs typeface="ＭＳ Ｐゴシック" charset="0"/>
              </a:rPr>
              <a:t>(DEFI)</a:t>
            </a:r>
          </a:p>
          <a:p>
            <a:pPr eaLnBrk="1" hangingPunct="1"/>
            <a:r>
              <a:rPr lang="en-US" sz="3600" b="1" dirty="0">
                <a:effectLst>
                  <a:outerShdw blurRad="38100" dist="38100" dir="2700000" algn="tl">
                    <a:srgbClr val="DDDDDD"/>
                  </a:outerShdw>
                </a:effectLst>
                <a:latin typeface="Wingdings" charset="0"/>
                <a:ea typeface="ＭＳ Ｐゴシック" charset="0"/>
                <a:cs typeface="Wingdings" charset="0"/>
              </a:rPr>
              <a:t></a:t>
            </a:r>
            <a:r>
              <a:rPr lang="en-US" sz="3600" b="1" dirty="0">
                <a:effectLst>
                  <a:outerShdw blurRad="38100" dist="38100" dir="2700000" algn="tl">
                    <a:srgbClr val="DDDDDD"/>
                  </a:outerShdw>
                </a:effectLst>
                <a:latin typeface="Book Antiqua" charset="0"/>
                <a:ea typeface="ＭＳ Ｐゴシック" charset="0"/>
                <a:cs typeface="ＭＳ Ｐゴシック" charset="0"/>
              </a:rPr>
              <a:t> sentiment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d’échec</a:t>
            </a:r>
            <a:r>
              <a:rPr lang="en-US" sz="3600" b="1" dirty="0">
                <a:effectLst>
                  <a:outerShdw blurRad="38100" dist="38100" dir="2700000" algn="tl">
                    <a:srgbClr val="DDDDDD"/>
                  </a:outerShdw>
                </a:effectLst>
                <a:latin typeface="Book Antiqua" charset="0"/>
                <a:ea typeface="ＭＳ Ｐゴシック" charset="0"/>
                <a:cs typeface="ＭＳ Ｐゴシック" charset="0"/>
              </a:rPr>
              <a:t>,      	de frustration  et 	</a:t>
            </a:r>
            <a:r>
              <a:rPr lang="en-US" sz="3600" b="1" dirty="0" err="1">
                <a:effectLst>
                  <a:outerShdw blurRad="38100" dist="38100" dir="2700000" algn="tl">
                    <a:srgbClr val="DDDDDD"/>
                  </a:outerShdw>
                </a:effectLst>
                <a:latin typeface="Book Antiqua" charset="0"/>
                <a:ea typeface="ＭＳ Ｐゴシック" charset="0"/>
                <a:cs typeface="ＭＳ Ｐゴシック" charset="0"/>
              </a:rPr>
              <a:t>d’anxiété</a:t>
            </a:r>
            <a:endParaRPr lang="en-US" sz="3600" b="1" dirty="0">
              <a:effectLst>
                <a:outerShdw blurRad="38100" dist="38100" dir="2700000" algn="tl">
                  <a:srgbClr val="DDDDDD"/>
                </a:outerShdw>
              </a:effectLst>
              <a:latin typeface="Book Antiqua" charset="0"/>
              <a:ea typeface="ＭＳ Ｐゴシック" charset="0"/>
              <a:cs typeface="ＭＳ Ｐゴシック" charset="0"/>
            </a:endParaRPr>
          </a:p>
        </p:txBody>
      </p:sp>
      <p:sp>
        <p:nvSpPr>
          <p:cNvPr id="21508" name="WordArt 4"/>
          <p:cNvSpPr>
            <a:spLocks noChangeArrowheads="1" noChangeShapeType="1" noTextEdit="1"/>
          </p:cNvSpPr>
          <p:nvPr/>
        </p:nvSpPr>
        <p:spPr bwMode="auto">
          <a:xfrm>
            <a:off x="1981200" y="1295400"/>
            <a:ext cx="2057400" cy="1295400"/>
          </a:xfrm>
          <a:prstGeom prst="rect">
            <a:avLst/>
          </a:prstGeom>
        </p:spPr>
        <p:txBody>
          <a:bodyPr wrap="none" fromWordArt="1">
            <a:prstTxWarp prst="textPlain">
              <a:avLst>
                <a:gd name="adj" fmla="val 50000"/>
              </a:avLst>
            </a:prstTxWarp>
          </a:bodyPr>
          <a:lstStyle/>
          <a:p>
            <a:pPr algn="ctr"/>
            <a:r>
              <a:rPr lang="fr-FR" sz="3600" kern="10">
                <a:ln w="9525">
                  <a:solidFill>
                    <a:srgbClr val="35363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Phase 2</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38401" y="2438400"/>
            <a:ext cx="403066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022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up)">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500" fill="hold"/>
                                        <p:tgtEl>
                                          <p:spTgt spid="21508"/>
                                        </p:tgtEl>
                                        <p:attrNameLst>
                                          <p:attrName>ppt_w</p:attrName>
                                        </p:attrNameLst>
                                      </p:cBhvr>
                                      <p:tavLst>
                                        <p:tav tm="0">
                                          <p:val>
                                            <p:fltVal val="0"/>
                                          </p:val>
                                        </p:tav>
                                        <p:tav tm="100000">
                                          <p:val>
                                            <p:strVal val="#ppt_w"/>
                                          </p:val>
                                        </p:tav>
                                      </p:tavLst>
                                    </p:anim>
                                    <p:anim calcmode="lin" valueType="num">
                                      <p:cBhvr>
                                        <p:cTn id="13" dur="500" fill="hold"/>
                                        <p:tgtEl>
                                          <p:spTgt spid="21508"/>
                                        </p:tgtEl>
                                        <p:attrNameLst>
                                          <p:attrName>ppt_h</p:attrName>
                                        </p:attrNameLst>
                                      </p:cBhvr>
                                      <p:tavLst>
                                        <p:tav tm="0">
                                          <p:val>
                                            <p:fltVal val="0"/>
                                          </p:val>
                                        </p:tav>
                                        <p:tav tm="100000">
                                          <p:val>
                                            <p:strVal val="#ppt_h"/>
                                          </p:val>
                                        </p:tav>
                                      </p:tavLst>
                                    </p:anim>
                                    <p:anim calcmode="lin" valueType="num">
                                      <p:cBhvr>
                                        <p:cTn id="14" dur="500" fill="hold"/>
                                        <p:tgtEl>
                                          <p:spTgt spid="21508"/>
                                        </p:tgtEl>
                                        <p:attrNameLst>
                                          <p:attrName>ppt_x</p:attrName>
                                        </p:attrNameLst>
                                      </p:cBhvr>
                                      <p:tavLst>
                                        <p:tav tm="0">
                                          <p:val>
                                            <p:fltVal val="0.5"/>
                                          </p:val>
                                        </p:tav>
                                        <p:tav tm="100000">
                                          <p:val>
                                            <p:strVal val="#ppt_x"/>
                                          </p:val>
                                        </p:tav>
                                      </p:tavLst>
                                    </p:anim>
                                    <p:anim calcmode="lin" valueType="num">
                                      <p:cBhvr>
                                        <p:cTn id="15" dur="500" fill="hold"/>
                                        <p:tgtEl>
                                          <p:spTgt spid="21508"/>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1485</Words>
  <Application>Microsoft Macintosh PowerPoint</Application>
  <PresentationFormat>Grand écran</PresentationFormat>
  <Paragraphs>155</Paragraphs>
  <Slides>34</Slides>
  <Notes>5</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48" baseType="lpstr">
      <vt:lpstr>ＭＳ Ｐゴシック</vt:lpstr>
      <vt:lpstr>Arial</vt:lpstr>
      <vt:lpstr>Arial Narrow</vt:lpstr>
      <vt:lpstr>Book Antiqua</vt:lpstr>
      <vt:lpstr>Calibri</vt:lpstr>
      <vt:lpstr>Calibri Light</vt:lpstr>
      <vt:lpstr>Cooper Black</vt:lpstr>
      <vt:lpstr>Humanst521 XBdCn BT</vt:lpstr>
      <vt:lpstr>Impact</vt:lpstr>
      <vt:lpstr>Times New Roman</vt:lpstr>
      <vt:lpstr>Wingdings</vt:lpstr>
      <vt:lpstr>Wingdings 2</vt:lpstr>
      <vt:lpstr>Office Theme</vt:lpstr>
      <vt:lpstr>Clip</vt:lpstr>
      <vt:lpstr>  Garde ton cœur plus que toute autre chose, car de lui viennent les sources de la vie. Proverbes 4:23 </vt:lpstr>
      <vt:lpstr>Dans la Bible, le cœur se réfère à l’intellect, pas aux sentiments et aux émotions</vt:lpstr>
      <vt:lpstr>Cependant, le sage Salomon n’avait pas tout à fait tort, quand il a dit : « Garde ton cœur », car il y a une relation étroite entre l’esprit et le cœur.  Il y a environ 40 000 cellules nerveuses dans le cœur, de nombreux scientifiques disent que le cœur a son propre cerveau.</vt:lpstr>
      <vt:lpstr>Notre cerveau est la tour de contrôle de notre corps</vt:lpstr>
      <vt:lpstr>Présentation PowerPoint</vt:lpstr>
      <vt:lpstr>       Rien de plus corrosif que le stress…  L’ennemi caché qui grignote votre cerveau…</vt:lpstr>
      <vt:lpstr>Les quatre stresseurs terribles</vt:lpstr>
      <vt:lpstr>PHASE D’ALARME</vt:lpstr>
      <vt:lpstr>PHASE DE RESISTANCE</vt:lpstr>
      <vt:lpstr>PHASE D’EPUISEMENT</vt:lpstr>
      <vt:lpstr>Le stress réduit les connections des neurones dans le cerveau sous l’effet du cortisol</vt:lpstr>
      <vt:lpstr>Du stress à la maladie</vt:lpstr>
      <vt:lpstr>Présentation PowerPoint</vt:lpstr>
      <vt:lpstr>Présentation PowerPoint</vt:lpstr>
      <vt:lpstr>Présentation PowerPoint</vt:lpstr>
      <vt:lpstr>De même, notre cerveau a ses 5 grands - big 5</vt:lpstr>
      <vt:lpstr>Les 5 grands - (The big 5)</vt:lpstr>
      <vt:lpstr>Présentation PowerPoint</vt:lpstr>
      <vt:lpstr>Présentation PowerPoint</vt:lpstr>
      <vt:lpstr>2. L’exercice   Bouger est bon pour le corps et le cerveau. L’exercice pompe le sang vers le cerveau, lui fournissant l’oxygène et les nutriments. Il stimule également la libération de protéines qui maintiennent les cellules du cerveau en bonne santé et aident à en développer de nouvelles.   Les recherches montrent que l’exercice peut faire croître les zones de votre cerveau qui contrôlent la pensée et la mémoire.</vt:lpstr>
      <vt:lpstr>Présentation PowerPoint</vt:lpstr>
      <vt:lpstr> Soyez Physiquement Actif</vt:lpstr>
      <vt:lpstr>Présentation PowerPoint</vt:lpstr>
      <vt:lpstr>4. Nourrissez-le </vt:lpstr>
      <vt:lpstr>Présentation PowerPoint</vt:lpstr>
      <vt:lpstr>Présentation PowerPoint</vt:lpstr>
      <vt:lpstr>Présentation PowerPoint</vt:lpstr>
      <vt:lpstr>Présentation PowerPoint</vt:lpstr>
      <vt:lpstr>Présentation PowerPoint</vt:lpstr>
      <vt:lpstr>Présentation PowerPoint</vt:lpstr>
      <vt:lpstr>  Garde ton cœur plus que toute autre chose, car de lui viennent les sources de la vie. Proverbes 4:23 </vt:lpstr>
      <vt:lpstr>Présentation PowerPoint</vt:lpstr>
      <vt:lpstr>Présentation PowerPoint</vt:lpstr>
      <vt:lpstr>AMEN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Lidia Belkis Archbold</dc:creator>
  <cp:lastModifiedBy>Patricia SABLIER</cp:lastModifiedBy>
  <cp:revision>98</cp:revision>
  <dcterms:created xsi:type="dcterms:W3CDTF">2019-04-21T13:32:59Z</dcterms:created>
  <dcterms:modified xsi:type="dcterms:W3CDTF">2020-09-20T22:59:48Z</dcterms:modified>
</cp:coreProperties>
</file>