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9" r:id="rId11"/>
    <p:sldId id="258" r:id="rId12"/>
    <p:sldId id="260" r:id="rId13"/>
    <p:sldId id="273" r:id="rId14"/>
    <p:sldId id="275" r:id="rId15"/>
    <p:sldId id="276" r:id="rId16"/>
    <p:sldId id="274" r:id="rId17"/>
    <p:sldId id="278" r:id="rId18"/>
    <p:sldId id="272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CC"/>
    <a:srgbClr val="FFFFE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3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FB0DC-865B-4C92-A40C-A501C63DC5E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9520C20-A960-40D0-A1A4-529BA69363A2}">
      <dgm:prSet phldrT="[Texte]" custT="1"/>
      <dgm:spPr/>
      <dgm:t>
        <a:bodyPr/>
        <a:lstStyle/>
        <a:p>
          <a:r>
            <a:rPr lang="fr-FR" sz="4800" b="1" dirty="0" smtClean="0">
              <a:latin typeface="Cambria" panose="02040503050406030204" pitchFamily="18" charset="0"/>
              <a:cs typeface="Calibri Light" panose="020F0302020204030204" pitchFamily="34" charset="0"/>
            </a:rPr>
            <a:t>Unité</a:t>
          </a:r>
          <a:endParaRPr lang="fr-FR" sz="4800" b="1" dirty="0">
            <a:latin typeface="Cambria" panose="02040503050406030204" pitchFamily="18" charset="0"/>
            <a:cs typeface="Calibri Light" panose="020F0302020204030204" pitchFamily="34" charset="0"/>
          </a:endParaRPr>
        </a:p>
      </dgm:t>
    </dgm:pt>
    <dgm:pt modelId="{409F8E88-DD60-46E6-8238-48B1BB645D21}" type="parTrans" cxnId="{7DEDFC92-F1AC-4F14-8F45-2AF5303C4288}">
      <dgm:prSet/>
      <dgm:spPr/>
      <dgm:t>
        <a:bodyPr/>
        <a:lstStyle/>
        <a:p>
          <a:endParaRPr lang="fr-FR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7B7A014-3B37-49A2-BBFA-815B45EDDBD5}" type="sibTrans" cxnId="{7DEDFC92-F1AC-4F14-8F45-2AF5303C4288}">
      <dgm:prSet/>
      <dgm:spPr/>
      <dgm:t>
        <a:bodyPr/>
        <a:lstStyle/>
        <a:p>
          <a:endParaRPr lang="fr-FR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B48E816-2DF2-415F-9CB0-601C73D39350}">
      <dgm:prSet phldrT="[Texte]" custT="1"/>
      <dgm:spPr/>
      <dgm:t>
        <a:bodyPr/>
        <a:lstStyle/>
        <a:p>
          <a:r>
            <a:rPr lang="fr-FR" sz="4800" b="1" dirty="0" smtClean="0">
              <a:latin typeface="Cambria" panose="02040503050406030204" pitchFamily="18" charset="0"/>
              <a:cs typeface="Calibri Light" panose="020F0302020204030204" pitchFamily="34" charset="0"/>
            </a:rPr>
            <a:t>Entraide</a:t>
          </a:r>
          <a:endParaRPr lang="fr-FR" sz="4800" b="1" dirty="0">
            <a:latin typeface="Cambria" panose="02040503050406030204" pitchFamily="18" charset="0"/>
            <a:cs typeface="Calibri Light" panose="020F0302020204030204" pitchFamily="34" charset="0"/>
          </a:endParaRPr>
        </a:p>
      </dgm:t>
    </dgm:pt>
    <dgm:pt modelId="{844B65C5-FBF8-491C-BA38-A1494A81BB73}" type="parTrans" cxnId="{05B50646-A265-4F20-8C12-B55A2EA9D9B8}">
      <dgm:prSet/>
      <dgm:spPr/>
      <dgm:t>
        <a:bodyPr/>
        <a:lstStyle/>
        <a:p>
          <a:endParaRPr lang="fr-FR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6205F68-66CB-4FEE-AD99-F35A8DE5A5BF}" type="sibTrans" cxnId="{05B50646-A265-4F20-8C12-B55A2EA9D9B8}">
      <dgm:prSet/>
      <dgm:spPr/>
      <dgm:t>
        <a:bodyPr/>
        <a:lstStyle/>
        <a:p>
          <a:endParaRPr lang="fr-FR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67E3DF7-9E95-468C-864E-A59904FA702F}">
      <dgm:prSet phldrT="[Texte]" custT="1"/>
      <dgm:spPr/>
      <dgm:t>
        <a:bodyPr/>
        <a:lstStyle/>
        <a:p>
          <a:r>
            <a:rPr lang="fr-FR" sz="4800" b="1" dirty="0" smtClean="0">
              <a:latin typeface="Cambria" panose="02040503050406030204" pitchFamily="18" charset="0"/>
              <a:cs typeface="Calibri Light" panose="020F0302020204030204" pitchFamily="34" charset="0"/>
            </a:rPr>
            <a:t>Solidarité</a:t>
          </a:r>
          <a:endParaRPr lang="fr-FR" sz="4800" b="1" dirty="0">
            <a:latin typeface="Cambria" panose="02040503050406030204" pitchFamily="18" charset="0"/>
            <a:cs typeface="Calibri Light" panose="020F0302020204030204" pitchFamily="34" charset="0"/>
          </a:endParaRPr>
        </a:p>
      </dgm:t>
    </dgm:pt>
    <dgm:pt modelId="{88126B33-9B2A-4E22-B3CB-BB3FB0E92733}" type="parTrans" cxnId="{CC3E3BA8-B25B-42CE-9482-5896AE4167E3}">
      <dgm:prSet/>
      <dgm:spPr/>
      <dgm:t>
        <a:bodyPr/>
        <a:lstStyle/>
        <a:p>
          <a:endParaRPr lang="fr-FR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9F11B1C-A53A-40AB-A858-2619284B6289}" type="sibTrans" cxnId="{CC3E3BA8-B25B-42CE-9482-5896AE4167E3}">
      <dgm:prSet/>
      <dgm:spPr/>
      <dgm:t>
        <a:bodyPr/>
        <a:lstStyle/>
        <a:p>
          <a:endParaRPr lang="fr-FR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C20264A-C3F6-46F8-B57F-841B511A8BCD}" type="pres">
      <dgm:prSet presAssocID="{88BFB0DC-865B-4C92-A40C-A501C63DC5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B0B4A2A-9363-4AC8-B312-CE69FEC7C4D4}" type="pres">
      <dgm:prSet presAssocID="{39520C20-A960-40D0-A1A4-529BA69363A2}" presName="parentLin" presStyleCnt="0"/>
      <dgm:spPr/>
    </dgm:pt>
    <dgm:pt modelId="{B246D1C2-26DD-430D-B45C-995A849F924A}" type="pres">
      <dgm:prSet presAssocID="{39520C20-A960-40D0-A1A4-529BA69363A2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95073398-950B-408E-9187-B84F00B8E86C}" type="pres">
      <dgm:prSet presAssocID="{39520C20-A960-40D0-A1A4-529BA69363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B31602-95CD-47B2-AF73-21E6CC51BE92}" type="pres">
      <dgm:prSet presAssocID="{39520C20-A960-40D0-A1A4-529BA69363A2}" presName="negativeSpace" presStyleCnt="0"/>
      <dgm:spPr/>
    </dgm:pt>
    <dgm:pt modelId="{2A87C739-B655-4BE3-8D1F-125B87D758CD}" type="pres">
      <dgm:prSet presAssocID="{39520C20-A960-40D0-A1A4-529BA69363A2}" presName="childText" presStyleLbl="conFgAcc1" presStyleIdx="0" presStyleCnt="3">
        <dgm:presLayoutVars>
          <dgm:bulletEnabled val="1"/>
        </dgm:presLayoutVars>
      </dgm:prSet>
      <dgm:spPr/>
    </dgm:pt>
    <dgm:pt modelId="{B225781B-0443-4726-AF3B-7DF4E18AE05E}" type="pres">
      <dgm:prSet presAssocID="{D7B7A014-3B37-49A2-BBFA-815B45EDDBD5}" presName="spaceBetweenRectangles" presStyleCnt="0"/>
      <dgm:spPr/>
    </dgm:pt>
    <dgm:pt modelId="{288E83AD-7B57-4AB1-95DF-BB1055A0E815}" type="pres">
      <dgm:prSet presAssocID="{6B48E816-2DF2-415F-9CB0-601C73D39350}" presName="parentLin" presStyleCnt="0"/>
      <dgm:spPr/>
    </dgm:pt>
    <dgm:pt modelId="{53F5E991-87FE-413D-9AD6-8FCC9078D11B}" type="pres">
      <dgm:prSet presAssocID="{6B48E816-2DF2-415F-9CB0-601C73D39350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136E858D-38DC-489E-ABA5-6F1567D1FACA}" type="pres">
      <dgm:prSet presAssocID="{6B48E816-2DF2-415F-9CB0-601C73D393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0FEC71-4CF4-486A-8DCE-BA13D4470872}" type="pres">
      <dgm:prSet presAssocID="{6B48E816-2DF2-415F-9CB0-601C73D39350}" presName="negativeSpace" presStyleCnt="0"/>
      <dgm:spPr/>
    </dgm:pt>
    <dgm:pt modelId="{49510EF4-C8A8-413F-83F2-B7E9C109127A}" type="pres">
      <dgm:prSet presAssocID="{6B48E816-2DF2-415F-9CB0-601C73D39350}" presName="childText" presStyleLbl="conFgAcc1" presStyleIdx="1" presStyleCnt="3">
        <dgm:presLayoutVars>
          <dgm:bulletEnabled val="1"/>
        </dgm:presLayoutVars>
      </dgm:prSet>
      <dgm:spPr/>
    </dgm:pt>
    <dgm:pt modelId="{B5366373-40EC-43B8-8322-7E3B447C932B}" type="pres">
      <dgm:prSet presAssocID="{56205F68-66CB-4FEE-AD99-F35A8DE5A5BF}" presName="spaceBetweenRectangles" presStyleCnt="0"/>
      <dgm:spPr/>
    </dgm:pt>
    <dgm:pt modelId="{1D136ADF-5571-4D18-82A9-D176DA9CAF01}" type="pres">
      <dgm:prSet presAssocID="{067E3DF7-9E95-468C-864E-A59904FA702F}" presName="parentLin" presStyleCnt="0"/>
      <dgm:spPr/>
    </dgm:pt>
    <dgm:pt modelId="{72EE30A4-AE4A-4D0C-96A2-3FE5B3AD97B0}" type="pres">
      <dgm:prSet presAssocID="{067E3DF7-9E95-468C-864E-A59904FA702F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A5699161-0010-4AAC-88F3-8010799DDFBB}" type="pres">
      <dgm:prSet presAssocID="{067E3DF7-9E95-468C-864E-A59904FA70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22820-3932-449B-8BCA-F9D4374F1A73}" type="pres">
      <dgm:prSet presAssocID="{067E3DF7-9E95-468C-864E-A59904FA702F}" presName="negativeSpace" presStyleCnt="0"/>
      <dgm:spPr/>
    </dgm:pt>
    <dgm:pt modelId="{448B14ED-54A9-48EB-985F-FA37BD7BE19F}" type="pres">
      <dgm:prSet presAssocID="{067E3DF7-9E95-468C-864E-A59904FA70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3FD287C-3175-46E2-B651-F7C39ACC10E4}" type="presOf" srcId="{6B48E816-2DF2-415F-9CB0-601C73D39350}" destId="{136E858D-38DC-489E-ABA5-6F1567D1FACA}" srcOrd="1" destOrd="0" presId="urn:microsoft.com/office/officeart/2005/8/layout/list1"/>
    <dgm:cxn modelId="{2AD95944-18EF-4336-8461-E872F55BF3BD}" type="presOf" srcId="{6B48E816-2DF2-415F-9CB0-601C73D39350}" destId="{53F5E991-87FE-413D-9AD6-8FCC9078D11B}" srcOrd="0" destOrd="0" presId="urn:microsoft.com/office/officeart/2005/8/layout/list1"/>
    <dgm:cxn modelId="{7DEDFC92-F1AC-4F14-8F45-2AF5303C4288}" srcId="{88BFB0DC-865B-4C92-A40C-A501C63DC5ED}" destId="{39520C20-A960-40D0-A1A4-529BA69363A2}" srcOrd="0" destOrd="0" parTransId="{409F8E88-DD60-46E6-8238-48B1BB645D21}" sibTransId="{D7B7A014-3B37-49A2-BBFA-815B45EDDBD5}"/>
    <dgm:cxn modelId="{3B702B0C-72D5-43E1-9C58-CDF475A104BC}" type="presOf" srcId="{39520C20-A960-40D0-A1A4-529BA69363A2}" destId="{95073398-950B-408E-9187-B84F00B8E86C}" srcOrd="1" destOrd="0" presId="urn:microsoft.com/office/officeart/2005/8/layout/list1"/>
    <dgm:cxn modelId="{57B2604C-B213-4EE7-B4A9-BD05D6563C8C}" type="presOf" srcId="{39520C20-A960-40D0-A1A4-529BA69363A2}" destId="{B246D1C2-26DD-430D-B45C-995A849F924A}" srcOrd="0" destOrd="0" presId="urn:microsoft.com/office/officeart/2005/8/layout/list1"/>
    <dgm:cxn modelId="{4601CE3D-D275-4BCD-A3AF-BBE98D5D2D0C}" type="presOf" srcId="{88BFB0DC-865B-4C92-A40C-A501C63DC5ED}" destId="{AC20264A-C3F6-46F8-B57F-841B511A8BCD}" srcOrd="0" destOrd="0" presId="urn:microsoft.com/office/officeart/2005/8/layout/list1"/>
    <dgm:cxn modelId="{3F05D361-6E71-4171-B92A-54F40F21C84B}" type="presOf" srcId="{067E3DF7-9E95-468C-864E-A59904FA702F}" destId="{72EE30A4-AE4A-4D0C-96A2-3FE5B3AD97B0}" srcOrd="0" destOrd="0" presId="urn:microsoft.com/office/officeart/2005/8/layout/list1"/>
    <dgm:cxn modelId="{CC3E3BA8-B25B-42CE-9482-5896AE4167E3}" srcId="{88BFB0DC-865B-4C92-A40C-A501C63DC5ED}" destId="{067E3DF7-9E95-468C-864E-A59904FA702F}" srcOrd="2" destOrd="0" parTransId="{88126B33-9B2A-4E22-B3CB-BB3FB0E92733}" sibTransId="{49F11B1C-A53A-40AB-A858-2619284B6289}"/>
    <dgm:cxn modelId="{C22FF327-C9FF-4675-B427-FA97E788E5BC}" type="presOf" srcId="{067E3DF7-9E95-468C-864E-A59904FA702F}" destId="{A5699161-0010-4AAC-88F3-8010799DDFBB}" srcOrd="1" destOrd="0" presId="urn:microsoft.com/office/officeart/2005/8/layout/list1"/>
    <dgm:cxn modelId="{05B50646-A265-4F20-8C12-B55A2EA9D9B8}" srcId="{88BFB0DC-865B-4C92-A40C-A501C63DC5ED}" destId="{6B48E816-2DF2-415F-9CB0-601C73D39350}" srcOrd="1" destOrd="0" parTransId="{844B65C5-FBF8-491C-BA38-A1494A81BB73}" sibTransId="{56205F68-66CB-4FEE-AD99-F35A8DE5A5BF}"/>
    <dgm:cxn modelId="{9A387D4E-C3F1-41CF-BC25-42EAFA995F5D}" type="presParOf" srcId="{AC20264A-C3F6-46F8-B57F-841B511A8BCD}" destId="{5B0B4A2A-9363-4AC8-B312-CE69FEC7C4D4}" srcOrd="0" destOrd="0" presId="urn:microsoft.com/office/officeart/2005/8/layout/list1"/>
    <dgm:cxn modelId="{5B08D267-6C94-4357-9DA3-CF7CED5C0AF0}" type="presParOf" srcId="{5B0B4A2A-9363-4AC8-B312-CE69FEC7C4D4}" destId="{B246D1C2-26DD-430D-B45C-995A849F924A}" srcOrd="0" destOrd="0" presId="urn:microsoft.com/office/officeart/2005/8/layout/list1"/>
    <dgm:cxn modelId="{24048810-27F7-42FB-BAAF-B275E705F474}" type="presParOf" srcId="{5B0B4A2A-9363-4AC8-B312-CE69FEC7C4D4}" destId="{95073398-950B-408E-9187-B84F00B8E86C}" srcOrd="1" destOrd="0" presId="urn:microsoft.com/office/officeart/2005/8/layout/list1"/>
    <dgm:cxn modelId="{1A8E62B2-CDC2-4509-8F93-E51C7472FB4A}" type="presParOf" srcId="{AC20264A-C3F6-46F8-B57F-841B511A8BCD}" destId="{3EB31602-95CD-47B2-AF73-21E6CC51BE92}" srcOrd="1" destOrd="0" presId="urn:microsoft.com/office/officeart/2005/8/layout/list1"/>
    <dgm:cxn modelId="{A7116B43-E007-4DF6-B85A-F25E7690C02D}" type="presParOf" srcId="{AC20264A-C3F6-46F8-B57F-841B511A8BCD}" destId="{2A87C739-B655-4BE3-8D1F-125B87D758CD}" srcOrd="2" destOrd="0" presId="urn:microsoft.com/office/officeart/2005/8/layout/list1"/>
    <dgm:cxn modelId="{D30D0BA1-66C8-453C-BD92-715D9EBED369}" type="presParOf" srcId="{AC20264A-C3F6-46F8-B57F-841B511A8BCD}" destId="{B225781B-0443-4726-AF3B-7DF4E18AE05E}" srcOrd="3" destOrd="0" presId="urn:microsoft.com/office/officeart/2005/8/layout/list1"/>
    <dgm:cxn modelId="{07A6AD00-2B41-4BF6-B0D6-4845651C5697}" type="presParOf" srcId="{AC20264A-C3F6-46F8-B57F-841B511A8BCD}" destId="{288E83AD-7B57-4AB1-95DF-BB1055A0E815}" srcOrd="4" destOrd="0" presId="urn:microsoft.com/office/officeart/2005/8/layout/list1"/>
    <dgm:cxn modelId="{69851A59-10FB-49E5-A7E2-B3160122C3B6}" type="presParOf" srcId="{288E83AD-7B57-4AB1-95DF-BB1055A0E815}" destId="{53F5E991-87FE-413D-9AD6-8FCC9078D11B}" srcOrd="0" destOrd="0" presId="urn:microsoft.com/office/officeart/2005/8/layout/list1"/>
    <dgm:cxn modelId="{2F9A8C58-93D6-484B-9D92-6C1CD036BB33}" type="presParOf" srcId="{288E83AD-7B57-4AB1-95DF-BB1055A0E815}" destId="{136E858D-38DC-489E-ABA5-6F1567D1FACA}" srcOrd="1" destOrd="0" presId="urn:microsoft.com/office/officeart/2005/8/layout/list1"/>
    <dgm:cxn modelId="{B3780122-A951-4CB1-86D3-8B381AD6712D}" type="presParOf" srcId="{AC20264A-C3F6-46F8-B57F-841B511A8BCD}" destId="{300FEC71-4CF4-486A-8DCE-BA13D4470872}" srcOrd="5" destOrd="0" presId="urn:microsoft.com/office/officeart/2005/8/layout/list1"/>
    <dgm:cxn modelId="{E2025CDA-F4C7-452B-B638-99F209D48F73}" type="presParOf" srcId="{AC20264A-C3F6-46F8-B57F-841B511A8BCD}" destId="{49510EF4-C8A8-413F-83F2-B7E9C109127A}" srcOrd="6" destOrd="0" presId="urn:microsoft.com/office/officeart/2005/8/layout/list1"/>
    <dgm:cxn modelId="{57A5B64E-1D06-4F5B-B692-CC1CE3619038}" type="presParOf" srcId="{AC20264A-C3F6-46F8-B57F-841B511A8BCD}" destId="{B5366373-40EC-43B8-8322-7E3B447C932B}" srcOrd="7" destOrd="0" presId="urn:microsoft.com/office/officeart/2005/8/layout/list1"/>
    <dgm:cxn modelId="{9A40FFA7-3B98-476E-83C4-BE7E4516A086}" type="presParOf" srcId="{AC20264A-C3F6-46F8-B57F-841B511A8BCD}" destId="{1D136ADF-5571-4D18-82A9-D176DA9CAF01}" srcOrd="8" destOrd="0" presId="urn:microsoft.com/office/officeart/2005/8/layout/list1"/>
    <dgm:cxn modelId="{4BD1A11B-BA02-4ABA-AEFD-A021D16D7ABE}" type="presParOf" srcId="{1D136ADF-5571-4D18-82A9-D176DA9CAF01}" destId="{72EE30A4-AE4A-4D0C-96A2-3FE5B3AD97B0}" srcOrd="0" destOrd="0" presId="urn:microsoft.com/office/officeart/2005/8/layout/list1"/>
    <dgm:cxn modelId="{F49FE3EE-56C3-40B5-94B6-A589088F515C}" type="presParOf" srcId="{1D136ADF-5571-4D18-82A9-D176DA9CAF01}" destId="{A5699161-0010-4AAC-88F3-8010799DDFBB}" srcOrd="1" destOrd="0" presId="urn:microsoft.com/office/officeart/2005/8/layout/list1"/>
    <dgm:cxn modelId="{31606887-580E-495D-839B-AEE037BAF8BC}" type="presParOf" srcId="{AC20264A-C3F6-46F8-B57F-841B511A8BCD}" destId="{14E22820-3932-449B-8BCA-F9D4374F1A73}" srcOrd="9" destOrd="0" presId="urn:microsoft.com/office/officeart/2005/8/layout/list1"/>
    <dgm:cxn modelId="{BB577618-57AF-4247-920D-365DD1EDF8BC}" type="presParOf" srcId="{AC20264A-C3F6-46F8-B57F-841B511A8BCD}" destId="{448B14ED-54A9-48EB-985F-FA37BD7BE1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BFB0DC-865B-4C92-A40C-A501C63DC5E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9520C20-A960-40D0-A1A4-529BA69363A2}">
      <dgm:prSet phldrT="[Texte]" custT="1"/>
      <dgm:spPr/>
      <dgm:t>
        <a:bodyPr/>
        <a:lstStyle/>
        <a:p>
          <a:r>
            <a:rPr lang="fr-FR" sz="4800" b="1" dirty="0" smtClean="0">
              <a:latin typeface="Cambria" panose="02040503050406030204" pitchFamily="18" charset="0"/>
              <a:cs typeface="Calibri Light" panose="020F0302020204030204" pitchFamily="34" charset="0"/>
            </a:rPr>
            <a:t>Contact avec un disciple</a:t>
          </a:r>
          <a:endParaRPr lang="fr-FR" sz="4800" b="1" dirty="0">
            <a:latin typeface="Cambria" panose="02040503050406030204" pitchFamily="18" charset="0"/>
            <a:cs typeface="Calibri Light" panose="020F0302020204030204" pitchFamily="34" charset="0"/>
          </a:endParaRPr>
        </a:p>
      </dgm:t>
    </dgm:pt>
    <dgm:pt modelId="{409F8E88-DD60-46E6-8238-48B1BB645D21}" type="parTrans" cxnId="{7DEDFC92-F1AC-4F14-8F45-2AF5303C4288}">
      <dgm:prSet/>
      <dgm:spPr/>
      <dgm:t>
        <a:bodyPr/>
        <a:lstStyle/>
        <a:p>
          <a:endParaRPr lang="fr-FR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7B7A014-3B37-49A2-BBFA-815B45EDDBD5}" type="sibTrans" cxnId="{7DEDFC92-F1AC-4F14-8F45-2AF5303C4288}">
      <dgm:prSet/>
      <dgm:spPr/>
      <dgm:t>
        <a:bodyPr/>
        <a:lstStyle/>
        <a:p>
          <a:endParaRPr lang="fr-FR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67E3DF7-9E95-468C-864E-A59904FA702F}">
      <dgm:prSet phldrT="[Texte]" custT="1"/>
      <dgm:spPr/>
      <dgm:t>
        <a:bodyPr/>
        <a:lstStyle/>
        <a:p>
          <a:r>
            <a:rPr lang="fr-FR" sz="4800" b="1" dirty="0" smtClean="0">
              <a:latin typeface="Cambria" panose="02040503050406030204" pitchFamily="18" charset="0"/>
              <a:cs typeface="Calibri Light" panose="020F0302020204030204" pitchFamily="34" charset="0"/>
            </a:rPr>
            <a:t>Bénéficiaire de prières</a:t>
          </a:r>
          <a:endParaRPr lang="fr-FR" sz="4800" b="1" dirty="0">
            <a:latin typeface="Cambria" panose="02040503050406030204" pitchFamily="18" charset="0"/>
            <a:cs typeface="Calibri Light" panose="020F0302020204030204" pitchFamily="34" charset="0"/>
          </a:endParaRPr>
        </a:p>
      </dgm:t>
    </dgm:pt>
    <dgm:pt modelId="{88126B33-9B2A-4E22-B3CB-BB3FB0E92733}" type="parTrans" cxnId="{CC3E3BA8-B25B-42CE-9482-5896AE4167E3}">
      <dgm:prSet/>
      <dgm:spPr/>
      <dgm:t>
        <a:bodyPr/>
        <a:lstStyle/>
        <a:p>
          <a:endParaRPr lang="fr-FR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9F11B1C-A53A-40AB-A858-2619284B6289}" type="sibTrans" cxnId="{CC3E3BA8-B25B-42CE-9482-5896AE4167E3}">
      <dgm:prSet/>
      <dgm:spPr/>
      <dgm:t>
        <a:bodyPr/>
        <a:lstStyle/>
        <a:p>
          <a:endParaRPr lang="fr-FR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06CEBF1-2D10-4A4E-9490-05BF6A96A576}">
      <dgm:prSet custT="1"/>
      <dgm:spPr/>
      <dgm:t>
        <a:bodyPr/>
        <a:lstStyle/>
        <a:p>
          <a:r>
            <a:rPr lang="fr-FR" sz="4800" b="1" dirty="0" smtClean="0">
              <a:latin typeface="Cambria" panose="02040503050406030204" pitchFamily="18" charset="0"/>
            </a:rPr>
            <a:t>Ouverture/ amitié</a:t>
          </a:r>
          <a:endParaRPr lang="fr-FR" sz="4800" b="1" dirty="0">
            <a:latin typeface="Cambria" panose="02040503050406030204" pitchFamily="18" charset="0"/>
          </a:endParaRPr>
        </a:p>
      </dgm:t>
    </dgm:pt>
    <dgm:pt modelId="{8F22B4CA-38CC-421A-A65A-5E51D2B52623}" type="parTrans" cxnId="{3CF3A49E-03E1-441C-9703-D242BC7B8789}">
      <dgm:prSet/>
      <dgm:spPr/>
      <dgm:t>
        <a:bodyPr/>
        <a:lstStyle/>
        <a:p>
          <a:endParaRPr lang="fr-FR"/>
        </a:p>
      </dgm:t>
    </dgm:pt>
    <dgm:pt modelId="{3F294A6B-6A8E-4C24-A7D9-C1EC1444A259}" type="sibTrans" cxnId="{3CF3A49E-03E1-441C-9703-D242BC7B8789}">
      <dgm:prSet/>
      <dgm:spPr/>
      <dgm:t>
        <a:bodyPr/>
        <a:lstStyle/>
        <a:p>
          <a:endParaRPr lang="fr-FR"/>
        </a:p>
      </dgm:t>
    </dgm:pt>
    <dgm:pt modelId="{D2EAB7FF-6ED8-4299-B70D-3BE6843C93CF}">
      <dgm:prSet custT="1"/>
      <dgm:spPr/>
      <dgm:t>
        <a:bodyPr/>
        <a:lstStyle/>
        <a:p>
          <a:r>
            <a:rPr lang="fr-FR" sz="4800" b="1" dirty="0" smtClean="0">
              <a:latin typeface="Cambria" panose="02040503050406030204" pitchFamily="18" charset="0"/>
            </a:rPr>
            <a:t>Connaissance de Jésus</a:t>
          </a:r>
          <a:endParaRPr lang="fr-FR" sz="4800" b="1" dirty="0">
            <a:latin typeface="Cambria" panose="02040503050406030204" pitchFamily="18" charset="0"/>
          </a:endParaRPr>
        </a:p>
      </dgm:t>
    </dgm:pt>
    <dgm:pt modelId="{1EF3C57E-8591-4590-A624-BE677740D5B0}" type="parTrans" cxnId="{D6429B03-7B61-4125-972D-4A30C4B41D61}">
      <dgm:prSet/>
      <dgm:spPr/>
      <dgm:t>
        <a:bodyPr/>
        <a:lstStyle/>
        <a:p>
          <a:endParaRPr lang="fr-FR"/>
        </a:p>
      </dgm:t>
    </dgm:pt>
    <dgm:pt modelId="{0724172E-21C7-43A7-8D77-A34AA50B6392}" type="sibTrans" cxnId="{D6429B03-7B61-4125-972D-4A30C4B41D61}">
      <dgm:prSet/>
      <dgm:spPr/>
      <dgm:t>
        <a:bodyPr/>
        <a:lstStyle/>
        <a:p>
          <a:endParaRPr lang="fr-FR"/>
        </a:p>
      </dgm:t>
    </dgm:pt>
    <dgm:pt modelId="{AC20264A-C3F6-46F8-B57F-841B511A8BCD}" type="pres">
      <dgm:prSet presAssocID="{88BFB0DC-865B-4C92-A40C-A501C63DC5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B0B4A2A-9363-4AC8-B312-CE69FEC7C4D4}" type="pres">
      <dgm:prSet presAssocID="{39520C20-A960-40D0-A1A4-529BA69363A2}" presName="parentLin" presStyleCnt="0"/>
      <dgm:spPr/>
    </dgm:pt>
    <dgm:pt modelId="{B246D1C2-26DD-430D-B45C-995A849F924A}" type="pres">
      <dgm:prSet presAssocID="{39520C20-A960-40D0-A1A4-529BA69363A2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95073398-950B-408E-9187-B84F00B8E86C}" type="pres">
      <dgm:prSet presAssocID="{39520C20-A960-40D0-A1A4-529BA69363A2}" presName="parentText" presStyleLbl="node1" presStyleIdx="0" presStyleCnt="4" custScaleX="14090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B31602-95CD-47B2-AF73-21E6CC51BE92}" type="pres">
      <dgm:prSet presAssocID="{39520C20-A960-40D0-A1A4-529BA69363A2}" presName="negativeSpace" presStyleCnt="0"/>
      <dgm:spPr/>
    </dgm:pt>
    <dgm:pt modelId="{2A87C739-B655-4BE3-8D1F-125B87D758CD}" type="pres">
      <dgm:prSet presAssocID="{39520C20-A960-40D0-A1A4-529BA69363A2}" presName="childText" presStyleLbl="conFgAcc1" presStyleIdx="0" presStyleCnt="4">
        <dgm:presLayoutVars>
          <dgm:bulletEnabled val="1"/>
        </dgm:presLayoutVars>
      </dgm:prSet>
      <dgm:spPr/>
    </dgm:pt>
    <dgm:pt modelId="{B225781B-0443-4726-AF3B-7DF4E18AE05E}" type="pres">
      <dgm:prSet presAssocID="{D7B7A014-3B37-49A2-BBFA-815B45EDDBD5}" presName="spaceBetweenRectangles" presStyleCnt="0"/>
      <dgm:spPr/>
    </dgm:pt>
    <dgm:pt modelId="{4F5A50AC-F929-4165-977F-29BC0D6F80C6}" type="pres">
      <dgm:prSet presAssocID="{006CEBF1-2D10-4A4E-9490-05BF6A96A576}" presName="parentLin" presStyleCnt="0"/>
      <dgm:spPr/>
    </dgm:pt>
    <dgm:pt modelId="{9C5DF70B-B91B-4DBA-A994-7E8144DFA51D}" type="pres">
      <dgm:prSet presAssocID="{006CEBF1-2D10-4A4E-9490-05BF6A96A576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65A2D533-B263-4DFD-9819-844526AF1060}" type="pres">
      <dgm:prSet presAssocID="{006CEBF1-2D10-4A4E-9490-05BF6A96A576}" presName="parentText" presStyleLbl="node1" presStyleIdx="1" presStyleCnt="4" custScaleX="137756" custLinFactNeighborX="48080" custLinFactNeighborY="-72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F1D21A-24EB-43C5-9FC2-A564280DCDC9}" type="pres">
      <dgm:prSet presAssocID="{006CEBF1-2D10-4A4E-9490-05BF6A96A576}" presName="negativeSpace" presStyleCnt="0"/>
      <dgm:spPr/>
    </dgm:pt>
    <dgm:pt modelId="{F29CB1C1-F66F-42FF-98E2-D349C9394911}" type="pres">
      <dgm:prSet presAssocID="{006CEBF1-2D10-4A4E-9490-05BF6A96A576}" presName="childText" presStyleLbl="conFgAcc1" presStyleIdx="1" presStyleCnt="4">
        <dgm:presLayoutVars>
          <dgm:bulletEnabled val="1"/>
        </dgm:presLayoutVars>
      </dgm:prSet>
      <dgm:spPr/>
    </dgm:pt>
    <dgm:pt modelId="{B0E4A90F-94BF-452B-B3AD-9F0E1E85E55D}" type="pres">
      <dgm:prSet presAssocID="{3F294A6B-6A8E-4C24-A7D9-C1EC1444A259}" presName="spaceBetweenRectangles" presStyleCnt="0"/>
      <dgm:spPr/>
    </dgm:pt>
    <dgm:pt modelId="{BF155D40-F8D1-4B54-B2C0-784043310565}" type="pres">
      <dgm:prSet presAssocID="{D2EAB7FF-6ED8-4299-B70D-3BE6843C93CF}" presName="parentLin" presStyleCnt="0"/>
      <dgm:spPr/>
    </dgm:pt>
    <dgm:pt modelId="{C15187DD-3132-40D5-8B34-40FC4F4E3116}" type="pres">
      <dgm:prSet presAssocID="{D2EAB7FF-6ED8-4299-B70D-3BE6843C93CF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61B0E322-FD9A-43A7-925C-2231E87CC7F2}" type="pres">
      <dgm:prSet presAssocID="{D2EAB7FF-6ED8-4299-B70D-3BE6843C93CF}" presName="parentText" presStyleLbl="node1" presStyleIdx="2" presStyleCnt="4" custScaleX="13995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A21EC8-D12A-444B-AFFB-8B36D6337142}" type="pres">
      <dgm:prSet presAssocID="{D2EAB7FF-6ED8-4299-B70D-3BE6843C93CF}" presName="negativeSpace" presStyleCnt="0"/>
      <dgm:spPr/>
    </dgm:pt>
    <dgm:pt modelId="{AEFF39EE-6CB7-41E2-BB8B-4380FFCFA1E0}" type="pres">
      <dgm:prSet presAssocID="{D2EAB7FF-6ED8-4299-B70D-3BE6843C93CF}" presName="childText" presStyleLbl="conFgAcc1" presStyleIdx="2" presStyleCnt="4">
        <dgm:presLayoutVars>
          <dgm:bulletEnabled val="1"/>
        </dgm:presLayoutVars>
      </dgm:prSet>
      <dgm:spPr/>
    </dgm:pt>
    <dgm:pt modelId="{95D9A613-318E-4C32-A052-B050F4AE1ECF}" type="pres">
      <dgm:prSet presAssocID="{0724172E-21C7-43A7-8D77-A34AA50B6392}" presName="spaceBetweenRectangles" presStyleCnt="0"/>
      <dgm:spPr/>
    </dgm:pt>
    <dgm:pt modelId="{1D136ADF-5571-4D18-82A9-D176DA9CAF01}" type="pres">
      <dgm:prSet presAssocID="{067E3DF7-9E95-468C-864E-A59904FA702F}" presName="parentLin" presStyleCnt="0"/>
      <dgm:spPr/>
    </dgm:pt>
    <dgm:pt modelId="{72EE30A4-AE4A-4D0C-96A2-3FE5B3AD97B0}" type="pres">
      <dgm:prSet presAssocID="{067E3DF7-9E95-468C-864E-A59904FA702F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A5699161-0010-4AAC-88F3-8010799DDFBB}" type="pres">
      <dgm:prSet presAssocID="{067E3DF7-9E95-468C-864E-A59904FA702F}" presName="parentText" presStyleLbl="node1" presStyleIdx="3" presStyleCnt="4" custScaleX="134592" custLinFactNeighborX="3170" custLinFactNeighborY="83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22820-3932-449B-8BCA-F9D4374F1A73}" type="pres">
      <dgm:prSet presAssocID="{067E3DF7-9E95-468C-864E-A59904FA702F}" presName="negativeSpace" presStyleCnt="0"/>
      <dgm:spPr/>
    </dgm:pt>
    <dgm:pt modelId="{448B14ED-54A9-48EB-985F-FA37BD7BE19F}" type="pres">
      <dgm:prSet presAssocID="{067E3DF7-9E95-468C-864E-A59904FA702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BC5B41E-1B52-4FE2-A659-6007EC09F97C}" type="presOf" srcId="{067E3DF7-9E95-468C-864E-A59904FA702F}" destId="{A5699161-0010-4AAC-88F3-8010799DDFBB}" srcOrd="1" destOrd="0" presId="urn:microsoft.com/office/officeart/2005/8/layout/list1"/>
    <dgm:cxn modelId="{D3BCE775-0D54-4023-9608-C391F2395CB8}" type="presOf" srcId="{006CEBF1-2D10-4A4E-9490-05BF6A96A576}" destId="{9C5DF70B-B91B-4DBA-A994-7E8144DFA51D}" srcOrd="0" destOrd="0" presId="urn:microsoft.com/office/officeart/2005/8/layout/list1"/>
    <dgm:cxn modelId="{D6429B03-7B61-4125-972D-4A30C4B41D61}" srcId="{88BFB0DC-865B-4C92-A40C-A501C63DC5ED}" destId="{D2EAB7FF-6ED8-4299-B70D-3BE6843C93CF}" srcOrd="2" destOrd="0" parTransId="{1EF3C57E-8591-4590-A624-BE677740D5B0}" sibTransId="{0724172E-21C7-43A7-8D77-A34AA50B6392}"/>
    <dgm:cxn modelId="{4B6CC92F-211E-42F7-BAB2-2EBD81A5DF0B}" type="presOf" srcId="{39520C20-A960-40D0-A1A4-529BA69363A2}" destId="{95073398-950B-408E-9187-B84F00B8E86C}" srcOrd="1" destOrd="0" presId="urn:microsoft.com/office/officeart/2005/8/layout/list1"/>
    <dgm:cxn modelId="{3CF3A49E-03E1-441C-9703-D242BC7B8789}" srcId="{88BFB0DC-865B-4C92-A40C-A501C63DC5ED}" destId="{006CEBF1-2D10-4A4E-9490-05BF6A96A576}" srcOrd="1" destOrd="0" parTransId="{8F22B4CA-38CC-421A-A65A-5E51D2B52623}" sibTransId="{3F294A6B-6A8E-4C24-A7D9-C1EC1444A259}"/>
    <dgm:cxn modelId="{B722A0C6-B79C-40B6-A493-F82BE4686F19}" type="presOf" srcId="{D2EAB7FF-6ED8-4299-B70D-3BE6843C93CF}" destId="{61B0E322-FD9A-43A7-925C-2231E87CC7F2}" srcOrd="1" destOrd="0" presId="urn:microsoft.com/office/officeart/2005/8/layout/list1"/>
    <dgm:cxn modelId="{575BAE89-EA56-4185-A6B3-A963CEB706E1}" type="presOf" srcId="{88BFB0DC-865B-4C92-A40C-A501C63DC5ED}" destId="{AC20264A-C3F6-46F8-B57F-841B511A8BCD}" srcOrd="0" destOrd="0" presId="urn:microsoft.com/office/officeart/2005/8/layout/list1"/>
    <dgm:cxn modelId="{A421CB7D-FF5B-4B04-AEDF-D8F77FA76F21}" type="presOf" srcId="{067E3DF7-9E95-468C-864E-A59904FA702F}" destId="{72EE30A4-AE4A-4D0C-96A2-3FE5B3AD97B0}" srcOrd="0" destOrd="0" presId="urn:microsoft.com/office/officeart/2005/8/layout/list1"/>
    <dgm:cxn modelId="{E4C2BF8F-6739-4A16-B311-550A44E36EAE}" type="presOf" srcId="{39520C20-A960-40D0-A1A4-529BA69363A2}" destId="{B246D1C2-26DD-430D-B45C-995A849F924A}" srcOrd="0" destOrd="0" presId="urn:microsoft.com/office/officeart/2005/8/layout/list1"/>
    <dgm:cxn modelId="{B3E9D565-E4B1-4A82-A4C1-6E9CB5687F16}" type="presOf" srcId="{006CEBF1-2D10-4A4E-9490-05BF6A96A576}" destId="{65A2D533-B263-4DFD-9819-844526AF1060}" srcOrd="1" destOrd="0" presId="urn:microsoft.com/office/officeart/2005/8/layout/list1"/>
    <dgm:cxn modelId="{59A9D6A0-FD55-4673-BF80-F828D1CC4719}" type="presOf" srcId="{D2EAB7FF-6ED8-4299-B70D-3BE6843C93CF}" destId="{C15187DD-3132-40D5-8B34-40FC4F4E3116}" srcOrd="0" destOrd="0" presId="urn:microsoft.com/office/officeart/2005/8/layout/list1"/>
    <dgm:cxn modelId="{7DEDFC92-F1AC-4F14-8F45-2AF5303C4288}" srcId="{88BFB0DC-865B-4C92-A40C-A501C63DC5ED}" destId="{39520C20-A960-40D0-A1A4-529BA69363A2}" srcOrd="0" destOrd="0" parTransId="{409F8E88-DD60-46E6-8238-48B1BB645D21}" sibTransId="{D7B7A014-3B37-49A2-BBFA-815B45EDDBD5}"/>
    <dgm:cxn modelId="{CC3E3BA8-B25B-42CE-9482-5896AE4167E3}" srcId="{88BFB0DC-865B-4C92-A40C-A501C63DC5ED}" destId="{067E3DF7-9E95-468C-864E-A59904FA702F}" srcOrd="3" destOrd="0" parTransId="{88126B33-9B2A-4E22-B3CB-BB3FB0E92733}" sibTransId="{49F11B1C-A53A-40AB-A858-2619284B6289}"/>
    <dgm:cxn modelId="{7C16B669-314D-4EFB-8060-DF82F2AF5FDF}" type="presParOf" srcId="{AC20264A-C3F6-46F8-B57F-841B511A8BCD}" destId="{5B0B4A2A-9363-4AC8-B312-CE69FEC7C4D4}" srcOrd="0" destOrd="0" presId="urn:microsoft.com/office/officeart/2005/8/layout/list1"/>
    <dgm:cxn modelId="{7C0C82DB-0A56-409B-B21C-9DBB114E5775}" type="presParOf" srcId="{5B0B4A2A-9363-4AC8-B312-CE69FEC7C4D4}" destId="{B246D1C2-26DD-430D-B45C-995A849F924A}" srcOrd="0" destOrd="0" presId="urn:microsoft.com/office/officeart/2005/8/layout/list1"/>
    <dgm:cxn modelId="{8873B90A-C956-462B-A9D1-67D9B04E5EAA}" type="presParOf" srcId="{5B0B4A2A-9363-4AC8-B312-CE69FEC7C4D4}" destId="{95073398-950B-408E-9187-B84F00B8E86C}" srcOrd="1" destOrd="0" presId="urn:microsoft.com/office/officeart/2005/8/layout/list1"/>
    <dgm:cxn modelId="{B8D2B34E-FCCB-49A3-A870-B156173FF76A}" type="presParOf" srcId="{AC20264A-C3F6-46F8-B57F-841B511A8BCD}" destId="{3EB31602-95CD-47B2-AF73-21E6CC51BE92}" srcOrd="1" destOrd="0" presId="urn:microsoft.com/office/officeart/2005/8/layout/list1"/>
    <dgm:cxn modelId="{F5AE3FAF-180A-42C0-AE7A-EDA35D31B96F}" type="presParOf" srcId="{AC20264A-C3F6-46F8-B57F-841B511A8BCD}" destId="{2A87C739-B655-4BE3-8D1F-125B87D758CD}" srcOrd="2" destOrd="0" presId="urn:microsoft.com/office/officeart/2005/8/layout/list1"/>
    <dgm:cxn modelId="{8EDEC53A-25D2-4D8D-9319-1F98C45CF0E1}" type="presParOf" srcId="{AC20264A-C3F6-46F8-B57F-841B511A8BCD}" destId="{B225781B-0443-4726-AF3B-7DF4E18AE05E}" srcOrd="3" destOrd="0" presId="urn:microsoft.com/office/officeart/2005/8/layout/list1"/>
    <dgm:cxn modelId="{E68E87B5-03EF-43AF-8F11-A22EB3C66AAA}" type="presParOf" srcId="{AC20264A-C3F6-46F8-B57F-841B511A8BCD}" destId="{4F5A50AC-F929-4165-977F-29BC0D6F80C6}" srcOrd="4" destOrd="0" presId="urn:microsoft.com/office/officeart/2005/8/layout/list1"/>
    <dgm:cxn modelId="{115676BA-0CAD-4AF4-A949-24C550EC4935}" type="presParOf" srcId="{4F5A50AC-F929-4165-977F-29BC0D6F80C6}" destId="{9C5DF70B-B91B-4DBA-A994-7E8144DFA51D}" srcOrd="0" destOrd="0" presId="urn:microsoft.com/office/officeart/2005/8/layout/list1"/>
    <dgm:cxn modelId="{872E1FF8-944C-4BBC-B3C4-2C84AE8BEAFB}" type="presParOf" srcId="{4F5A50AC-F929-4165-977F-29BC0D6F80C6}" destId="{65A2D533-B263-4DFD-9819-844526AF1060}" srcOrd="1" destOrd="0" presId="urn:microsoft.com/office/officeart/2005/8/layout/list1"/>
    <dgm:cxn modelId="{239F154B-E123-4C0A-B323-81A7A597B640}" type="presParOf" srcId="{AC20264A-C3F6-46F8-B57F-841B511A8BCD}" destId="{76F1D21A-24EB-43C5-9FC2-A564280DCDC9}" srcOrd="5" destOrd="0" presId="urn:microsoft.com/office/officeart/2005/8/layout/list1"/>
    <dgm:cxn modelId="{3C4C3622-F199-4D3B-B1A6-31620C21CF0F}" type="presParOf" srcId="{AC20264A-C3F6-46F8-B57F-841B511A8BCD}" destId="{F29CB1C1-F66F-42FF-98E2-D349C9394911}" srcOrd="6" destOrd="0" presId="urn:microsoft.com/office/officeart/2005/8/layout/list1"/>
    <dgm:cxn modelId="{60D2382C-98DA-48CA-9904-0A3E690048B0}" type="presParOf" srcId="{AC20264A-C3F6-46F8-B57F-841B511A8BCD}" destId="{B0E4A90F-94BF-452B-B3AD-9F0E1E85E55D}" srcOrd="7" destOrd="0" presId="urn:microsoft.com/office/officeart/2005/8/layout/list1"/>
    <dgm:cxn modelId="{23E5CF72-2025-4FCB-9473-761378BC7CDE}" type="presParOf" srcId="{AC20264A-C3F6-46F8-B57F-841B511A8BCD}" destId="{BF155D40-F8D1-4B54-B2C0-784043310565}" srcOrd="8" destOrd="0" presId="urn:microsoft.com/office/officeart/2005/8/layout/list1"/>
    <dgm:cxn modelId="{36B9710A-4AEB-41B2-9514-EEA81CB1C5D7}" type="presParOf" srcId="{BF155D40-F8D1-4B54-B2C0-784043310565}" destId="{C15187DD-3132-40D5-8B34-40FC4F4E3116}" srcOrd="0" destOrd="0" presId="urn:microsoft.com/office/officeart/2005/8/layout/list1"/>
    <dgm:cxn modelId="{98670774-7AA2-4E1D-B61A-5C50EF364B18}" type="presParOf" srcId="{BF155D40-F8D1-4B54-B2C0-784043310565}" destId="{61B0E322-FD9A-43A7-925C-2231E87CC7F2}" srcOrd="1" destOrd="0" presId="urn:microsoft.com/office/officeart/2005/8/layout/list1"/>
    <dgm:cxn modelId="{AEAB6DBC-AD9E-44E6-A045-75BDC192C36B}" type="presParOf" srcId="{AC20264A-C3F6-46F8-B57F-841B511A8BCD}" destId="{2EA21EC8-D12A-444B-AFFB-8B36D6337142}" srcOrd="9" destOrd="0" presId="urn:microsoft.com/office/officeart/2005/8/layout/list1"/>
    <dgm:cxn modelId="{7105FA24-8A55-4C3C-9B7F-79F09622EFBA}" type="presParOf" srcId="{AC20264A-C3F6-46F8-B57F-841B511A8BCD}" destId="{AEFF39EE-6CB7-41E2-BB8B-4380FFCFA1E0}" srcOrd="10" destOrd="0" presId="urn:microsoft.com/office/officeart/2005/8/layout/list1"/>
    <dgm:cxn modelId="{787FFF5F-7417-44B6-A498-18540DA3B834}" type="presParOf" srcId="{AC20264A-C3F6-46F8-B57F-841B511A8BCD}" destId="{95D9A613-318E-4C32-A052-B050F4AE1ECF}" srcOrd="11" destOrd="0" presId="urn:microsoft.com/office/officeart/2005/8/layout/list1"/>
    <dgm:cxn modelId="{9C78690E-303F-4C18-9873-79B86F379910}" type="presParOf" srcId="{AC20264A-C3F6-46F8-B57F-841B511A8BCD}" destId="{1D136ADF-5571-4D18-82A9-D176DA9CAF01}" srcOrd="12" destOrd="0" presId="urn:microsoft.com/office/officeart/2005/8/layout/list1"/>
    <dgm:cxn modelId="{D5C5AD9F-068B-4FE9-A331-80B8A5EFC789}" type="presParOf" srcId="{1D136ADF-5571-4D18-82A9-D176DA9CAF01}" destId="{72EE30A4-AE4A-4D0C-96A2-3FE5B3AD97B0}" srcOrd="0" destOrd="0" presId="urn:microsoft.com/office/officeart/2005/8/layout/list1"/>
    <dgm:cxn modelId="{8978397F-F8F2-4EFE-9E76-B792EE0B5396}" type="presParOf" srcId="{1D136ADF-5571-4D18-82A9-D176DA9CAF01}" destId="{A5699161-0010-4AAC-88F3-8010799DDFBB}" srcOrd="1" destOrd="0" presId="urn:microsoft.com/office/officeart/2005/8/layout/list1"/>
    <dgm:cxn modelId="{82CDCE4A-AE80-4878-84B6-74954F0D8774}" type="presParOf" srcId="{AC20264A-C3F6-46F8-B57F-841B511A8BCD}" destId="{14E22820-3932-449B-8BCA-F9D4374F1A73}" srcOrd="13" destOrd="0" presId="urn:microsoft.com/office/officeart/2005/8/layout/list1"/>
    <dgm:cxn modelId="{2032D9C7-64F7-4C50-9B96-2A8C3DCF5F1C}" type="presParOf" srcId="{AC20264A-C3F6-46F8-B57F-841B511A8BCD}" destId="{448B14ED-54A9-48EB-985F-FA37BD7BE19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7C739-B655-4BE3-8D1F-125B87D758CD}">
      <dsp:nvSpPr>
        <dsp:cNvPr id="0" name=""/>
        <dsp:cNvSpPr/>
      </dsp:nvSpPr>
      <dsp:spPr>
        <a:xfrm>
          <a:off x="0" y="504226"/>
          <a:ext cx="9144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73398-950B-408E-9187-B84F00B8E86C}">
      <dsp:nvSpPr>
        <dsp:cNvPr id="0" name=""/>
        <dsp:cNvSpPr/>
      </dsp:nvSpPr>
      <dsp:spPr>
        <a:xfrm>
          <a:off x="457200" y="2386"/>
          <a:ext cx="6400800" cy="1003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latin typeface="Cambria" panose="02040503050406030204" pitchFamily="18" charset="0"/>
              <a:cs typeface="Calibri Light" panose="020F0302020204030204" pitchFamily="34" charset="0"/>
            </a:rPr>
            <a:t>Unité</a:t>
          </a:r>
          <a:endParaRPr lang="fr-FR" sz="4800" b="1" kern="1200" dirty="0">
            <a:latin typeface="Cambria" panose="02040503050406030204" pitchFamily="18" charset="0"/>
            <a:cs typeface="Calibri Light" panose="020F0302020204030204" pitchFamily="34" charset="0"/>
          </a:endParaRPr>
        </a:p>
      </dsp:txBody>
      <dsp:txXfrm>
        <a:off x="506196" y="51382"/>
        <a:ext cx="6302808" cy="905688"/>
      </dsp:txXfrm>
    </dsp:sp>
    <dsp:sp modelId="{49510EF4-C8A8-413F-83F2-B7E9C109127A}">
      <dsp:nvSpPr>
        <dsp:cNvPr id="0" name=""/>
        <dsp:cNvSpPr/>
      </dsp:nvSpPr>
      <dsp:spPr>
        <a:xfrm>
          <a:off x="0" y="2046466"/>
          <a:ext cx="9144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E858D-38DC-489E-ABA5-6F1567D1FACA}">
      <dsp:nvSpPr>
        <dsp:cNvPr id="0" name=""/>
        <dsp:cNvSpPr/>
      </dsp:nvSpPr>
      <dsp:spPr>
        <a:xfrm>
          <a:off x="457200" y="1544626"/>
          <a:ext cx="6400800" cy="1003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latin typeface="Cambria" panose="02040503050406030204" pitchFamily="18" charset="0"/>
              <a:cs typeface="Calibri Light" panose="020F0302020204030204" pitchFamily="34" charset="0"/>
            </a:rPr>
            <a:t>Entraide</a:t>
          </a:r>
          <a:endParaRPr lang="fr-FR" sz="4800" b="1" kern="1200" dirty="0">
            <a:latin typeface="Cambria" panose="02040503050406030204" pitchFamily="18" charset="0"/>
            <a:cs typeface="Calibri Light" panose="020F0302020204030204" pitchFamily="34" charset="0"/>
          </a:endParaRPr>
        </a:p>
      </dsp:txBody>
      <dsp:txXfrm>
        <a:off x="506196" y="1593622"/>
        <a:ext cx="6302808" cy="905688"/>
      </dsp:txXfrm>
    </dsp:sp>
    <dsp:sp modelId="{448B14ED-54A9-48EB-985F-FA37BD7BE19F}">
      <dsp:nvSpPr>
        <dsp:cNvPr id="0" name=""/>
        <dsp:cNvSpPr/>
      </dsp:nvSpPr>
      <dsp:spPr>
        <a:xfrm>
          <a:off x="0" y="3588706"/>
          <a:ext cx="9144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99161-0010-4AAC-88F3-8010799DDFBB}">
      <dsp:nvSpPr>
        <dsp:cNvPr id="0" name=""/>
        <dsp:cNvSpPr/>
      </dsp:nvSpPr>
      <dsp:spPr>
        <a:xfrm>
          <a:off x="457200" y="3086866"/>
          <a:ext cx="6400800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latin typeface="Cambria" panose="02040503050406030204" pitchFamily="18" charset="0"/>
              <a:cs typeface="Calibri Light" panose="020F0302020204030204" pitchFamily="34" charset="0"/>
            </a:rPr>
            <a:t>Solidarité</a:t>
          </a:r>
          <a:endParaRPr lang="fr-FR" sz="4800" b="1" kern="1200" dirty="0">
            <a:latin typeface="Cambria" panose="02040503050406030204" pitchFamily="18" charset="0"/>
            <a:cs typeface="Calibri Light" panose="020F0302020204030204" pitchFamily="34" charset="0"/>
          </a:endParaRPr>
        </a:p>
      </dsp:txBody>
      <dsp:txXfrm>
        <a:off x="506196" y="3135862"/>
        <a:ext cx="6302808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7C739-B655-4BE3-8D1F-125B87D758CD}">
      <dsp:nvSpPr>
        <dsp:cNvPr id="0" name=""/>
        <dsp:cNvSpPr/>
      </dsp:nvSpPr>
      <dsp:spPr>
        <a:xfrm>
          <a:off x="0" y="392446"/>
          <a:ext cx="9144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73398-950B-408E-9187-B84F00B8E86C}">
      <dsp:nvSpPr>
        <dsp:cNvPr id="0" name=""/>
        <dsp:cNvSpPr/>
      </dsp:nvSpPr>
      <dsp:spPr>
        <a:xfrm>
          <a:off x="441126" y="23446"/>
          <a:ext cx="8702218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latin typeface="Cambria" panose="02040503050406030204" pitchFamily="18" charset="0"/>
              <a:cs typeface="Calibri Light" panose="020F0302020204030204" pitchFamily="34" charset="0"/>
            </a:rPr>
            <a:t>Contact avec un disciple</a:t>
          </a:r>
          <a:endParaRPr lang="fr-FR" sz="4800" b="1" kern="1200" dirty="0">
            <a:latin typeface="Cambria" panose="02040503050406030204" pitchFamily="18" charset="0"/>
            <a:cs typeface="Calibri Light" panose="020F0302020204030204" pitchFamily="34" charset="0"/>
          </a:endParaRPr>
        </a:p>
      </dsp:txBody>
      <dsp:txXfrm>
        <a:off x="477152" y="59472"/>
        <a:ext cx="8630166" cy="665948"/>
      </dsp:txXfrm>
    </dsp:sp>
    <dsp:sp modelId="{F29CB1C1-F66F-42FF-98E2-D349C9394911}">
      <dsp:nvSpPr>
        <dsp:cNvPr id="0" name=""/>
        <dsp:cNvSpPr/>
      </dsp:nvSpPr>
      <dsp:spPr>
        <a:xfrm>
          <a:off x="0" y="1526446"/>
          <a:ext cx="9144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2D533-B263-4DFD-9819-844526AF1060}">
      <dsp:nvSpPr>
        <dsp:cNvPr id="0" name=""/>
        <dsp:cNvSpPr/>
      </dsp:nvSpPr>
      <dsp:spPr>
        <a:xfrm>
          <a:off x="455676" y="1152125"/>
          <a:ext cx="8688323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latin typeface="Cambria" panose="02040503050406030204" pitchFamily="18" charset="0"/>
            </a:rPr>
            <a:t>Ouverture/ amitié</a:t>
          </a:r>
          <a:endParaRPr lang="fr-FR" sz="4800" b="1" kern="1200" dirty="0">
            <a:latin typeface="Cambria" panose="02040503050406030204" pitchFamily="18" charset="0"/>
          </a:endParaRPr>
        </a:p>
      </dsp:txBody>
      <dsp:txXfrm>
        <a:off x="491702" y="1188151"/>
        <a:ext cx="8616271" cy="665948"/>
      </dsp:txXfrm>
    </dsp:sp>
    <dsp:sp modelId="{AEFF39EE-6CB7-41E2-BB8B-4380FFCFA1E0}">
      <dsp:nvSpPr>
        <dsp:cNvPr id="0" name=""/>
        <dsp:cNvSpPr/>
      </dsp:nvSpPr>
      <dsp:spPr>
        <a:xfrm>
          <a:off x="0" y="2660446"/>
          <a:ext cx="9144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0E322-FD9A-43A7-925C-2231E87CC7F2}">
      <dsp:nvSpPr>
        <dsp:cNvPr id="0" name=""/>
        <dsp:cNvSpPr/>
      </dsp:nvSpPr>
      <dsp:spPr>
        <a:xfrm>
          <a:off x="443805" y="2291446"/>
          <a:ext cx="8695666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latin typeface="Cambria" panose="02040503050406030204" pitchFamily="18" charset="0"/>
            </a:rPr>
            <a:t>Connaissance de Jésus</a:t>
          </a:r>
          <a:endParaRPr lang="fr-FR" sz="4800" b="1" kern="1200" dirty="0">
            <a:latin typeface="Cambria" panose="02040503050406030204" pitchFamily="18" charset="0"/>
          </a:endParaRPr>
        </a:p>
      </dsp:txBody>
      <dsp:txXfrm>
        <a:off x="479831" y="2327472"/>
        <a:ext cx="8623614" cy="665948"/>
      </dsp:txXfrm>
    </dsp:sp>
    <dsp:sp modelId="{448B14ED-54A9-48EB-985F-FA37BD7BE19F}">
      <dsp:nvSpPr>
        <dsp:cNvPr id="0" name=""/>
        <dsp:cNvSpPr/>
      </dsp:nvSpPr>
      <dsp:spPr>
        <a:xfrm>
          <a:off x="0" y="3794446"/>
          <a:ext cx="9144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99161-0010-4AAC-88F3-8010799DDFBB}">
      <dsp:nvSpPr>
        <dsp:cNvPr id="0" name=""/>
        <dsp:cNvSpPr/>
      </dsp:nvSpPr>
      <dsp:spPr>
        <a:xfrm>
          <a:off x="471693" y="3431601"/>
          <a:ext cx="8614964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latin typeface="Cambria" panose="02040503050406030204" pitchFamily="18" charset="0"/>
              <a:cs typeface="Calibri Light" panose="020F0302020204030204" pitchFamily="34" charset="0"/>
            </a:rPr>
            <a:t>Bénéficiaire de prières</a:t>
          </a:r>
          <a:endParaRPr lang="fr-FR" sz="4800" b="1" kern="1200" dirty="0">
            <a:latin typeface="Cambria" panose="02040503050406030204" pitchFamily="18" charset="0"/>
            <a:cs typeface="Calibri Light" panose="020F0302020204030204" pitchFamily="34" charset="0"/>
          </a:endParaRPr>
        </a:p>
      </dsp:txBody>
      <dsp:txXfrm>
        <a:off x="507719" y="3467627"/>
        <a:ext cx="8542912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D2EE3-B726-4197-B53A-15FFD069B73D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56A61-4E2E-4891-92EF-BEF8556E6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7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6A61-4E2E-4891-92EF-BEF8556E6E7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95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6A61-4E2E-4891-92EF-BEF8556E6E7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44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6A61-4E2E-4891-92EF-BEF8556E6E7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442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6A61-4E2E-4891-92EF-BEF8556E6E7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44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FC98-227C-4511-B73E-193918712C85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A061-7B8A-4FD0-A4A9-D26DFB120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79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FC98-227C-4511-B73E-193918712C85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A061-7B8A-4FD0-A4A9-D26DFB120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3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FC98-227C-4511-B73E-193918712C85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A061-7B8A-4FD0-A4A9-D26DFB120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35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FC98-227C-4511-B73E-193918712C85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A061-7B8A-4FD0-A4A9-D26DFB120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01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FC98-227C-4511-B73E-193918712C85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A061-7B8A-4FD0-A4A9-D26DFB120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FC98-227C-4511-B73E-193918712C85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A061-7B8A-4FD0-A4A9-D26DFB120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44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FC98-227C-4511-B73E-193918712C85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A061-7B8A-4FD0-A4A9-D26DFB120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90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FC98-227C-4511-B73E-193918712C85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A061-7B8A-4FD0-A4A9-D26DFB120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35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FC98-227C-4511-B73E-193918712C85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A061-7B8A-4FD0-A4A9-D26DFB120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43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FC98-227C-4511-B73E-193918712C85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A061-7B8A-4FD0-A4A9-D26DFB120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35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FC98-227C-4511-B73E-193918712C85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A061-7B8A-4FD0-A4A9-D26DFB120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94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FC98-227C-4511-B73E-193918712C85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6A061-7B8A-4FD0-A4A9-D26DFB120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44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fr/url?sa=i&amp;rct=j&amp;q=&amp;esrc=s&amp;source=imgres&amp;cd=&amp;cad=rja&amp;uact=8&amp;ved=2ahUKEwiX7KKy5dPaAhXtUd8KHYwtAscQjRx6BAgAEAU&amp;url=http://www.maxisciences.com/espace/un-astronaute-filme-un-sublime-lever-de-soleil-depuis-l-039-espace_art37905.html&amp;psig=AOvVaw28YMyzLJtgxDwQBOtEZujc&amp;ust=152468955532374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fr/url?sa=i&amp;rct=j&amp;q=&amp;esrc=s&amp;source=imgres&amp;cd=&amp;cad=rja&amp;uact=8&amp;ved=2ahUKEwiV3qnAtKnaAhWMt1kKHXaYB_EQjRx6BAgAEAU&amp;url=http://www.lequotidien.lu/faits-divers/il-faut-sattendre-a-des-ouragans-de-plus-en-plus-puissants/&amp;psig=AOvVaw0EbYSr46SFTtTWQG5n_cJe&amp;ust=1523233322054713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fr/url?sa=i&amp;rct=j&amp;q=&amp;esrc=s&amp;source=imgres&amp;cd=&amp;cad=rja&amp;uact=8&amp;ved=2ahUKEwjp5uCw_NPaAhWmneAKHTNGCtIQjRx6BAgAEAU&amp;url=http://www.thisismoney.co.uk/money/billsguides/article-3709622/Natwest-warns-charging-current-accounts-NEGATIVE-rates-mean-you.html&amp;psig=AOvVaw3RWxt7w5cEzkDCTtgN0cxb&amp;ust=1524695686818596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fr/url?sa=i&amp;rct=j&amp;q=&amp;esrc=s&amp;source=imgres&amp;cd=&amp;cad=rja&amp;uact=8&amp;ved=2ahUKEwjl7Mnl_NPaAhVNJt8KHYu6AjAQjRx6BAgAEAU&amp;url=http://conscience-sociale.blogspot.com/search/label/crise%20%C3%A9cologique&amp;psig=AOvVaw3AlNZgfBygLkiM-I9DgUF2&amp;ust=1524695848885308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fr/url?sa=i&amp;rct=j&amp;q=&amp;esrc=s&amp;source=imgres&amp;cd=&amp;cad=rja&amp;uact=8&amp;ved=2ahUKEwj_pfqP_tPaAhWrnuAKHc_NDGsQjRx6BAgAEAU&amp;url=http://www.a4perspectives.com/crise-leau-en-afrique-du-nord-bataille-incontournable/&amp;psig=AOvVaw2I_gxR3GEH2u-t3w3uujiD&amp;ust=1524696206456276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google.fr/url?sa=i&amp;rct=j&amp;q=&amp;esrc=s&amp;source=imgres&amp;cd=&amp;cad=rja&amp;uact=8&amp;ved=2ahUKEwjclsPV_tPaAhWnTd8KHXgvCRkQjRx6BAgAEAU&amp;url=http://www.archiveseroe.eu/geopolitique-a117541086&amp;psig=AOvVaw0UixIpqzIAkvstGifPG3MM&amp;ust=1524696351737196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fr/url?sa=i&amp;rct=j&amp;q=&amp;esrc=s&amp;source=imgres&amp;cd=&amp;cad=rja&amp;uact=8&amp;ved=2ahUKEwiss7uJ_9PaAhVJJt8KHYPUBSIQjRx6BAgAEAU&amp;url=https://blog.econocom.com/blog/generationz-en-entreprise-un-conflit-de-generation-en-perspective/&amp;psig=AOvVaw1pj-wmFb41iF0-DK_z7Ctj&amp;ust=1524696460295546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fr/url?sa=i&amp;rct=j&amp;q=&amp;esrc=s&amp;source=imgres&amp;cd=&amp;cad=rja&amp;uact=8&amp;ved=2ahUKEwiX7KKy5dPaAhXtUd8KHYwtAscQjRx6BAgAEAU&amp;url=http://www.maxisciences.com/espace/un-astronaute-filme-un-sublime-lever-de-soleil-depuis-l-039-espace_art37905.html&amp;psig=AOvVaw28YMyzLJtgxDwQBOtEZujc&amp;ust=152468955532374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060848" y="613982"/>
            <a:ext cx="862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 smtClean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2700808" y="2748628"/>
            <a:ext cx="862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2"/>
          <a:stretch/>
        </p:blipFill>
        <p:spPr bwMode="auto">
          <a:xfrm>
            <a:off x="0" y="2765081"/>
            <a:ext cx="9154763" cy="40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9249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91444"/>
            <a:ext cx="2060848" cy="206084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043608" y="1347423"/>
            <a:ext cx="4882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E9B605"/>
                </a:solidFill>
                <a:latin typeface="Cambria" panose="02040503050406030204" pitchFamily="18" charset="0"/>
              </a:rPr>
              <a:t>À ACCOMPLIR</a:t>
            </a:r>
            <a:endParaRPr lang="fr-FR" sz="4800" b="1" dirty="0">
              <a:solidFill>
                <a:srgbClr val="E9B605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00479" y="8924"/>
            <a:ext cx="8100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500" b="1" dirty="0" smtClean="0">
                <a:solidFill>
                  <a:srgbClr val="E9B605"/>
                </a:solidFill>
                <a:latin typeface="Cambria" panose="02040503050406030204" pitchFamily="18" charset="0"/>
              </a:rPr>
              <a:t>APPELÉS</a:t>
            </a:r>
            <a:r>
              <a:rPr lang="fr-FR" sz="3900" b="1" dirty="0" smtClean="0">
                <a:solidFill>
                  <a:srgbClr val="E9B605"/>
                </a:solidFill>
                <a:latin typeface="Cambria" panose="02040503050406030204" pitchFamily="18" charset="0"/>
              </a:rPr>
              <a:t> </a:t>
            </a:r>
            <a:endParaRPr lang="fr-FR" sz="3900" b="1" dirty="0">
              <a:solidFill>
                <a:srgbClr val="E9B605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43607" y="2194630"/>
            <a:ext cx="8100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400" b="1" dirty="0" smtClean="0">
                <a:solidFill>
                  <a:srgbClr val="E9B605"/>
                </a:solidFill>
                <a:latin typeface="Cambria" panose="02040503050406030204" pitchFamily="18" charset="0"/>
              </a:rPr>
              <a:t>UNE MISSION </a:t>
            </a:r>
            <a:endParaRPr lang="fr-FR" sz="6400" b="1" dirty="0">
              <a:solidFill>
                <a:srgbClr val="E9B605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00479" y="3102571"/>
            <a:ext cx="807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dirty="0" smtClean="0">
                <a:solidFill>
                  <a:srgbClr val="E9B605"/>
                </a:solidFill>
                <a:latin typeface="Cambria" panose="02040503050406030204" pitchFamily="18" charset="0"/>
              </a:rPr>
              <a:t>SPÉCIALE</a:t>
            </a:r>
            <a:r>
              <a:rPr lang="fr-FR" sz="3900" b="1" dirty="0" smtClean="0">
                <a:solidFill>
                  <a:srgbClr val="E9B605"/>
                </a:solidFill>
                <a:latin typeface="Cambria" panose="02040503050406030204" pitchFamily="18" charset="0"/>
              </a:rPr>
              <a:t> </a:t>
            </a:r>
            <a:endParaRPr lang="fr-FR" sz="3900" b="1" dirty="0">
              <a:solidFill>
                <a:srgbClr val="E9B605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ure\Documents\EGLISE\IMAGES RELIGIEUSES\03_17_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3" y="-13120"/>
            <a:ext cx="6153453" cy="452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-34044" y="4797151"/>
            <a:ext cx="9144000" cy="20608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Nous croyons à la proclamation du message de l’avènement de Jésus au monde en cette génération</a:t>
            </a:r>
            <a:endParaRPr lang="fr-FR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 t="30312" r="45135" b="36261"/>
          <a:stretch>
            <a:fillRect/>
          </a:stretch>
        </p:blipFill>
        <p:spPr bwMode="auto">
          <a:xfrm>
            <a:off x="0" y="116632"/>
            <a:ext cx="9144000" cy="614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ROPRIETAIRE\Pictures\LOGO Secours Adventis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285" y="4658997"/>
            <a:ext cx="2267744" cy="2166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82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5" t="16119" r="35085" b="6250"/>
          <a:stretch/>
        </p:blipFill>
        <p:spPr bwMode="auto">
          <a:xfrm>
            <a:off x="0" y="-10580"/>
            <a:ext cx="4932040" cy="69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925144" y="43535"/>
            <a:ext cx="421195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002060"/>
                </a:solidFill>
                <a:latin typeface="Cambria" panose="02040503050406030204" pitchFamily="18" charset="0"/>
              </a:rPr>
              <a:t>M</a:t>
            </a:r>
            <a:r>
              <a:rPr lang="fr-FR" sz="4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ission :</a:t>
            </a:r>
          </a:p>
          <a:p>
            <a:pPr algn="ctr"/>
            <a:endParaRPr lang="fr-FR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fr-FR" sz="4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fr-FR" sz="4800" b="1" dirty="0" smtClean="0">
                <a:solidFill>
                  <a:srgbClr val="FF0066"/>
                </a:solidFill>
                <a:latin typeface="Cambria" panose="02040503050406030204" pitchFamily="18" charset="0"/>
              </a:rPr>
              <a:t>réconcilier </a:t>
            </a:r>
            <a:r>
              <a:rPr lang="fr-FR" sz="4800" b="1" dirty="0">
                <a:solidFill>
                  <a:srgbClr val="FF0066"/>
                </a:solidFill>
                <a:latin typeface="Cambria" panose="02040503050406030204" pitchFamily="18" charset="0"/>
              </a:rPr>
              <a:t>l’homme avec </a:t>
            </a:r>
            <a:r>
              <a:rPr lang="fr-FR" sz="4800" b="1" dirty="0" smtClean="0">
                <a:solidFill>
                  <a:srgbClr val="FF0066"/>
                </a:solidFill>
                <a:latin typeface="Cambria" panose="02040503050406030204" pitchFamily="18" charset="0"/>
              </a:rPr>
              <a:t>Dieu</a:t>
            </a:r>
          </a:p>
          <a:p>
            <a:pPr algn="ctr"/>
            <a:r>
              <a:rPr lang="fr-FR" sz="2000" b="1" dirty="0" smtClean="0">
                <a:solidFill>
                  <a:srgbClr val="FF0066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fr-FR" sz="48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et</a:t>
            </a:r>
            <a:endParaRPr lang="fr-FR" sz="4800" b="1" dirty="0">
              <a:solidFill>
                <a:srgbClr val="FFC000"/>
              </a:solidFill>
              <a:latin typeface="Cambria" panose="02040503050406030204" pitchFamily="18" charset="0"/>
            </a:endParaRPr>
          </a:p>
          <a:p>
            <a:pPr algn="ctr"/>
            <a:endParaRPr lang="fr-FR" sz="2000" b="1" dirty="0" smtClean="0">
              <a:solidFill>
                <a:srgbClr val="FF0066"/>
              </a:solidFill>
              <a:latin typeface="Cambria" panose="02040503050406030204" pitchFamily="18" charset="0"/>
            </a:endParaRPr>
          </a:p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réconcilier </a:t>
            </a:r>
            <a:r>
              <a:rPr lang="fr-FR" sz="4800" b="1" dirty="0">
                <a:solidFill>
                  <a:srgbClr val="00B050"/>
                </a:solidFill>
                <a:latin typeface="Cambria" panose="02040503050406030204" pitchFamily="18" charset="0"/>
              </a:rPr>
              <a:t>l’homme avec son semblable</a:t>
            </a:r>
          </a:p>
        </p:txBody>
      </p:sp>
    </p:spTree>
    <p:extLst>
      <p:ext uri="{BB962C8B-B14F-4D97-AF65-F5344CB8AC3E}">
        <p14:creationId xmlns:p14="http://schemas.microsoft.com/office/powerpoint/2010/main" val="9221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5" t="16119" r="35085" b="6250"/>
          <a:stretch/>
        </p:blipFill>
        <p:spPr bwMode="auto">
          <a:xfrm>
            <a:off x="0" y="-10580"/>
            <a:ext cx="1907704" cy="236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59632" y="43535"/>
            <a:ext cx="7877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00B050"/>
                </a:solidFill>
                <a:latin typeface="Cambria" panose="02040503050406030204" pitchFamily="18" charset="0"/>
              </a:rPr>
              <a:t>M</a:t>
            </a:r>
            <a:r>
              <a:rPr lang="fr-FR" sz="4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ission : réconcilier </a:t>
            </a:r>
            <a:r>
              <a:rPr lang="fr-FR" sz="4800" b="1" dirty="0">
                <a:solidFill>
                  <a:srgbClr val="00B050"/>
                </a:solidFill>
                <a:latin typeface="Cambria" panose="02040503050406030204" pitchFamily="18" charset="0"/>
              </a:rPr>
              <a:t>l’homme avec son semblable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199407957"/>
              </p:ext>
            </p:extLst>
          </p:nvPr>
        </p:nvGraphicFramePr>
        <p:xfrm>
          <a:off x="57345" y="2669290"/>
          <a:ext cx="9144000" cy="444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3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5" t="16119" r="35085" b="6250"/>
          <a:stretch/>
        </p:blipFill>
        <p:spPr bwMode="auto">
          <a:xfrm>
            <a:off x="0" y="-10580"/>
            <a:ext cx="1907704" cy="236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59632" y="43535"/>
            <a:ext cx="7877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00B050"/>
                </a:solidFill>
                <a:latin typeface="Cambria" panose="02040503050406030204" pitchFamily="18" charset="0"/>
              </a:rPr>
              <a:t>M</a:t>
            </a:r>
            <a:r>
              <a:rPr lang="fr-FR" sz="4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ission : réconcilier </a:t>
            </a:r>
            <a:r>
              <a:rPr lang="fr-FR" sz="4800" b="1" dirty="0">
                <a:solidFill>
                  <a:srgbClr val="00B050"/>
                </a:solidFill>
                <a:latin typeface="Cambria" panose="02040503050406030204" pitchFamily="18" charset="0"/>
              </a:rPr>
              <a:t>l’homme avec son semblable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86" y="2504258"/>
            <a:ext cx="94433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Bénédiction divine :</a:t>
            </a:r>
          </a:p>
          <a:p>
            <a:endParaRPr lang="fr-FR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Dieu donne l’assurance du succès – Proverbe 29 :14 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La gloire de l’Eternel accompagne – Esaïe 58 : 6 à 8;</a:t>
            </a:r>
          </a:p>
        </p:txBody>
      </p:sp>
    </p:spTree>
    <p:extLst>
      <p:ext uri="{BB962C8B-B14F-4D97-AF65-F5344CB8AC3E}">
        <p14:creationId xmlns:p14="http://schemas.microsoft.com/office/powerpoint/2010/main" val="40930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5" t="16119" r="35085" b="6250"/>
          <a:stretch/>
        </p:blipFill>
        <p:spPr bwMode="auto">
          <a:xfrm>
            <a:off x="0" y="-10580"/>
            <a:ext cx="1907704" cy="236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59632" y="43535"/>
            <a:ext cx="7877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00B050"/>
                </a:solidFill>
                <a:latin typeface="Cambria" panose="02040503050406030204" pitchFamily="18" charset="0"/>
              </a:rPr>
              <a:t>M</a:t>
            </a:r>
            <a:r>
              <a:rPr lang="fr-FR" sz="4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ission : réconcilier </a:t>
            </a:r>
            <a:r>
              <a:rPr lang="fr-FR" sz="4800" b="1" dirty="0">
                <a:solidFill>
                  <a:srgbClr val="00B050"/>
                </a:solidFill>
                <a:latin typeface="Cambria" panose="02040503050406030204" pitchFamily="18" charset="0"/>
              </a:rPr>
              <a:t>l’homme avec son semblable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87" y="2504258"/>
            <a:ext cx="91119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Bénédiction divine :</a:t>
            </a:r>
          </a:p>
          <a:p>
            <a:endParaRPr lang="fr-FR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Dieu répondra aux prières – Esaïe 58 : 9 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 trésor acquis dans le ciel – Mathieu 19 : 21.</a:t>
            </a:r>
          </a:p>
        </p:txBody>
      </p:sp>
    </p:spTree>
    <p:extLst>
      <p:ext uri="{BB962C8B-B14F-4D97-AF65-F5344CB8AC3E}">
        <p14:creationId xmlns:p14="http://schemas.microsoft.com/office/powerpoint/2010/main" val="37925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5" t="16119" r="35085" b="6250"/>
          <a:stretch/>
        </p:blipFill>
        <p:spPr bwMode="auto">
          <a:xfrm>
            <a:off x="0" y="-10580"/>
            <a:ext cx="1907704" cy="250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29046" y="0"/>
            <a:ext cx="7229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0066"/>
                </a:solidFill>
                <a:latin typeface="Cambria" panose="02040503050406030204" pitchFamily="18" charset="0"/>
              </a:rPr>
              <a:t>M</a:t>
            </a:r>
            <a:r>
              <a:rPr lang="fr-FR" sz="4800" b="1" dirty="0" smtClean="0">
                <a:solidFill>
                  <a:srgbClr val="FF0066"/>
                </a:solidFill>
                <a:latin typeface="Cambria" panose="02040503050406030204" pitchFamily="18" charset="0"/>
              </a:rPr>
              <a:t>ission : réconcilier </a:t>
            </a:r>
            <a:r>
              <a:rPr lang="fr-FR" sz="4800" b="1" dirty="0">
                <a:solidFill>
                  <a:srgbClr val="FF0066"/>
                </a:solidFill>
                <a:latin typeface="Cambria" panose="02040503050406030204" pitchFamily="18" charset="0"/>
              </a:rPr>
              <a:t>l’homme avec </a:t>
            </a:r>
            <a:r>
              <a:rPr lang="fr-FR" sz="4800" b="1" dirty="0" smtClean="0">
                <a:solidFill>
                  <a:srgbClr val="FF0066"/>
                </a:solidFill>
                <a:latin typeface="Cambria" panose="02040503050406030204" pitchFamily="18" charset="0"/>
              </a:rPr>
              <a:t>Dieu</a:t>
            </a:r>
            <a:endParaRPr lang="fr-FR" sz="4800" b="1" dirty="0">
              <a:solidFill>
                <a:srgbClr val="FF0066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675403848"/>
              </p:ext>
            </p:extLst>
          </p:nvPr>
        </p:nvGraphicFramePr>
        <p:xfrm>
          <a:off x="-33681" y="2636912"/>
          <a:ext cx="9144000" cy="444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66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5" t="16119" r="35085" b="6250"/>
          <a:stretch/>
        </p:blipFill>
        <p:spPr bwMode="auto">
          <a:xfrm>
            <a:off x="0" y="-10580"/>
            <a:ext cx="4932040" cy="69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925144" y="43535"/>
            <a:ext cx="421195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b="1" dirty="0" smtClean="0">
              <a:solidFill>
                <a:srgbClr val="FF0066"/>
              </a:solidFill>
              <a:latin typeface="Cambria" panose="02040503050406030204" pitchFamily="18" charset="0"/>
            </a:endParaRPr>
          </a:p>
          <a:p>
            <a:pPr algn="ctr"/>
            <a:r>
              <a:rPr lang="fr-FR" sz="4800" b="1" dirty="0" smtClean="0">
                <a:solidFill>
                  <a:srgbClr val="FF0066"/>
                </a:solidFill>
                <a:latin typeface="Cambria" panose="02040503050406030204" pitchFamily="18" charset="0"/>
              </a:rPr>
              <a:t>FAIRE </a:t>
            </a:r>
          </a:p>
          <a:p>
            <a:pPr algn="ctr"/>
            <a:endParaRPr lang="fr-FR" sz="4800" b="1" dirty="0">
              <a:solidFill>
                <a:srgbClr val="FF0066"/>
              </a:solidFill>
              <a:latin typeface="Cambria" panose="02040503050406030204" pitchFamily="18" charset="0"/>
            </a:endParaRPr>
          </a:p>
          <a:p>
            <a:pPr algn="ctr"/>
            <a:r>
              <a:rPr lang="fr-FR" sz="4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 LA COLLECTE ANNUELLE </a:t>
            </a:r>
          </a:p>
          <a:p>
            <a:pPr algn="ctr"/>
            <a:endParaRPr lang="fr-FR" sz="4800" b="1" dirty="0">
              <a:solidFill>
                <a:srgbClr val="FF0066"/>
              </a:solidFill>
              <a:latin typeface="Cambria" panose="02040503050406030204" pitchFamily="18" charset="0"/>
            </a:endParaRPr>
          </a:p>
          <a:p>
            <a:pPr algn="ctr"/>
            <a:r>
              <a:rPr lang="fr-FR" sz="4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UN APPEL AU </a:t>
            </a:r>
            <a:r>
              <a:rPr lang="fr-FR" sz="9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SALUT</a:t>
            </a:r>
            <a:endParaRPr lang="fr-FR" sz="9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 t="30312" r="45135" b="36261"/>
          <a:stretch>
            <a:fillRect/>
          </a:stretch>
        </p:blipFill>
        <p:spPr bwMode="auto">
          <a:xfrm>
            <a:off x="0" y="116632"/>
            <a:ext cx="9144000" cy="614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ROPRIETAIRE\Pictures\LOGO Secours Adventis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285" y="4658997"/>
            <a:ext cx="2267744" cy="2166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49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1628800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C’est un </a:t>
            </a:r>
            <a:r>
              <a:rPr lang="fr-FR" sz="4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euphémisme de </a:t>
            </a:r>
            <a:r>
              <a:rPr lang="fr-FR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dire que nous </a:t>
            </a:r>
            <a:r>
              <a:rPr lang="fr-FR" sz="4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vivons en </a:t>
            </a:r>
            <a:r>
              <a:rPr lang="fr-FR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des temps </a:t>
            </a:r>
            <a:r>
              <a:rPr lang="fr-FR" sz="4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difficiles </a:t>
            </a:r>
            <a:endParaRPr lang="fr-FR" sz="4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1885" y="1477063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temps difficiles</a:t>
            </a:r>
            <a:endParaRPr lang="fr-FR" sz="6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127290" y="2269305"/>
            <a:ext cx="294526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violence</a:t>
            </a:r>
            <a:endParaRPr lang="fr-FR" sz="36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5163054" y="526515"/>
            <a:ext cx="277036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rgbClr val="FF0066"/>
                </a:solidFill>
                <a:latin typeface="Constantia" panose="02030602050306030303" pitchFamily="18" charset="0"/>
              </a:rPr>
              <a:t>effets</a:t>
            </a:r>
            <a:endParaRPr lang="fr-FR" sz="2800" b="1" dirty="0">
              <a:solidFill>
                <a:srgbClr val="FF0066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2946317" y="3505099"/>
            <a:ext cx="4722068" cy="875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dommages</a:t>
            </a:r>
            <a:endParaRPr lang="fr-FR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1690905" y="3408517"/>
            <a:ext cx="293327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C00000"/>
                </a:solidFill>
                <a:latin typeface="Gill Sans Nova Light" panose="020B0302020104020203" pitchFamily="34" charset="0"/>
              </a:rPr>
              <a:t>pauvreté</a:t>
            </a:r>
            <a:endParaRPr lang="fr-FR" b="1" dirty="0">
              <a:solidFill>
                <a:srgbClr val="C00000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3589793" y="1077013"/>
            <a:ext cx="522485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crise économique</a:t>
            </a:r>
            <a:endParaRPr lang="fr-FR" sz="36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Sous-titre 2"/>
          <p:cNvSpPr txBox="1">
            <a:spLocks/>
          </p:cNvSpPr>
          <p:nvPr/>
        </p:nvSpPr>
        <p:spPr>
          <a:xfrm>
            <a:off x="-447206" y="1725117"/>
            <a:ext cx="324576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rgbClr val="7030A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mondial</a:t>
            </a:r>
            <a:endParaRPr lang="fr-FR" sz="2800" b="1" dirty="0">
              <a:solidFill>
                <a:srgbClr val="7030A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2857099" y="2144507"/>
            <a:ext cx="3691136" cy="755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smtClean="0">
                <a:solidFill>
                  <a:srgbClr val="FF0066"/>
                </a:solidFill>
                <a:latin typeface="Arial Nova Light" panose="020B0304020202020204" pitchFamily="34" charset="0"/>
              </a:rPr>
              <a:t>chômage</a:t>
            </a:r>
            <a:endParaRPr lang="fr-FR" sz="4000" b="1" dirty="0">
              <a:solidFill>
                <a:srgbClr val="FF0066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23401" y="3093133"/>
            <a:ext cx="9185649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mort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1331923" y="3717032"/>
            <a:ext cx="293327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smtClean="0">
                <a:solidFill>
                  <a:srgbClr val="00B050"/>
                </a:solidFill>
                <a:latin typeface="Bahnschrift" panose="020B0502040204020203" pitchFamily="34" charset="0"/>
              </a:rPr>
              <a:t>famine</a:t>
            </a:r>
            <a:endParaRPr lang="fr-FR" sz="40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Sous-titre 2"/>
          <p:cNvSpPr txBox="1">
            <a:spLocks/>
          </p:cNvSpPr>
          <p:nvPr/>
        </p:nvSpPr>
        <p:spPr>
          <a:xfrm>
            <a:off x="720012" y="734494"/>
            <a:ext cx="7330927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catastrophes naturelles</a:t>
            </a:r>
            <a:endParaRPr lang="fr-FR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Sous-titre 2"/>
          <p:cNvSpPr txBox="1">
            <a:spLocks/>
          </p:cNvSpPr>
          <p:nvPr/>
        </p:nvSpPr>
        <p:spPr>
          <a:xfrm>
            <a:off x="2618484" y="4029237"/>
            <a:ext cx="356902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Old Antic Decorative" panose="02010400000000000000" pitchFamily="2" charset="-78"/>
              </a:rPr>
              <a:t>réfugiés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cs typeface="Old Antic Decorative" panose="02010400000000000000" pitchFamily="2" charset="-78"/>
            </a:endParaRPr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4265201" y="3093133"/>
            <a:ext cx="444847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immigration</a:t>
            </a:r>
            <a:endParaRPr lang="fr-FR" sz="36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Sous-titre 2"/>
          <p:cNvSpPr txBox="1">
            <a:spLocks/>
          </p:cNvSpPr>
          <p:nvPr/>
        </p:nvSpPr>
        <p:spPr>
          <a:xfrm>
            <a:off x="5189737" y="2290774"/>
            <a:ext cx="293327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Footlight MT Light" panose="0204060206030A020304" pitchFamily="18" charset="0"/>
              </a:rPr>
              <a:t>guerre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4" name="Sous-titre 2"/>
          <p:cNvSpPr txBox="1">
            <a:spLocks/>
          </p:cNvSpPr>
          <p:nvPr/>
        </p:nvSpPr>
        <p:spPr>
          <a:xfrm>
            <a:off x="261061" y="3044480"/>
            <a:ext cx="453082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pornographie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Sous-titre 2"/>
          <p:cNvSpPr txBox="1">
            <a:spLocks/>
          </p:cNvSpPr>
          <p:nvPr/>
        </p:nvSpPr>
        <p:spPr>
          <a:xfrm>
            <a:off x="295265" y="2716207"/>
            <a:ext cx="9374651" cy="844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Maladies sexuellement transmissibles</a:t>
            </a:r>
            <a:endParaRPr lang="fr-FR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26" name="Sous-titre 2"/>
          <p:cNvSpPr txBox="1">
            <a:spLocks/>
          </p:cNvSpPr>
          <p:nvPr/>
        </p:nvSpPr>
        <p:spPr>
          <a:xfrm>
            <a:off x="1058219" y="1077013"/>
            <a:ext cx="2076951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abus</a:t>
            </a:r>
            <a:endParaRPr lang="fr-FR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-632212" y="2661221"/>
            <a:ext cx="361578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FF0066"/>
                </a:solidFill>
                <a:latin typeface="Maiandra GD" panose="020E0502030308020204" pitchFamily="34" charset="0"/>
              </a:rPr>
              <a:t>souffrance</a:t>
            </a:r>
            <a:endParaRPr lang="fr-FR" b="1" dirty="0">
              <a:solidFill>
                <a:srgbClr val="FF0066"/>
              </a:solidFill>
              <a:latin typeface="Maiandra GD" panose="020E0502030308020204" pitchFamily="34" charset="0"/>
            </a:endParaRPr>
          </a:p>
        </p:txBody>
      </p:sp>
      <p:sp>
        <p:nvSpPr>
          <p:cNvPr id="28" name="Sous-titre 2"/>
          <p:cNvSpPr txBox="1">
            <a:spLocks/>
          </p:cNvSpPr>
          <p:nvPr/>
        </p:nvSpPr>
        <p:spPr>
          <a:xfrm>
            <a:off x="2014114" y="1009011"/>
            <a:ext cx="275624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crime</a:t>
            </a:r>
            <a:endParaRPr lang="fr-FR" sz="4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9" name="Sous-titre 2"/>
          <p:cNvSpPr txBox="1">
            <a:spLocks/>
          </p:cNvSpPr>
          <p:nvPr/>
        </p:nvSpPr>
        <p:spPr>
          <a:xfrm>
            <a:off x="3266312" y="320961"/>
            <a:ext cx="275624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C00000"/>
                </a:solidFill>
                <a:latin typeface="Cambria" panose="02040503050406030204" pitchFamily="18" charset="0"/>
                <a:cs typeface="PT Bold Stars" panose="02010400000000000000" pitchFamily="2" charset="-78"/>
              </a:rPr>
              <a:t>misère</a:t>
            </a:r>
            <a:endParaRPr lang="fr-FR" b="1" dirty="0">
              <a:solidFill>
                <a:srgbClr val="C00000"/>
              </a:solidFill>
              <a:latin typeface="Cambria" panose="02040503050406030204" pitchFamily="18" charset="0"/>
              <a:cs typeface="PT Bold Stars" panose="02010400000000000000" pitchFamily="2" charset="-78"/>
            </a:endParaRPr>
          </a:p>
        </p:txBody>
      </p:sp>
      <p:sp>
        <p:nvSpPr>
          <p:cNvPr id="30" name="Sous-titre 2"/>
          <p:cNvSpPr txBox="1">
            <a:spLocks/>
          </p:cNvSpPr>
          <p:nvPr/>
        </p:nvSpPr>
        <p:spPr>
          <a:xfrm>
            <a:off x="261061" y="630953"/>
            <a:ext cx="275624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Bold Italic Art" panose="02010400000000000000" pitchFamily="2" charset="-78"/>
              </a:rPr>
              <a:t>grève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cs typeface="Bold Italic Art" panose="02010400000000000000" pitchFamily="2" charset="-78"/>
            </a:endParaRPr>
          </a:p>
        </p:txBody>
      </p:sp>
      <p:sp>
        <p:nvSpPr>
          <p:cNvPr id="31" name="Sous-titre 2"/>
          <p:cNvSpPr txBox="1">
            <a:spLocks/>
          </p:cNvSpPr>
          <p:nvPr/>
        </p:nvSpPr>
        <p:spPr>
          <a:xfrm>
            <a:off x="2968202" y="-94962"/>
            <a:ext cx="275624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injustice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Sous-titre 2"/>
          <p:cNvSpPr txBox="1">
            <a:spLocks/>
          </p:cNvSpPr>
          <p:nvPr/>
        </p:nvSpPr>
        <p:spPr>
          <a:xfrm>
            <a:off x="1690905" y="320961"/>
            <a:ext cx="275624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colère</a:t>
            </a:r>
            <a:endParaRPr lang="fr-FR" sz="3600" b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" y="5735953"/>
            <a:ext cx="9144000" cy="11430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La nature se soulève</a:t>
            </a:r>
            <a:endParaRPr lang="fr-FR" sz="4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6814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" y="5735953"/>
            <a:ext cx="9144000" cy="11430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Crise économique</a:t>
            </a:r>
            <a:endParaRPr lang="fr-FR" sz="4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3076" name="Picture 4" descr="Image associé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3"/>
          <a:stretch/>
        </p:blipFill>
        <p:spPr bwMode="auto">
          <a:xfrm>
            <a:off x="1259632" y="0"/>
            <a:ext cx="6192688" cy="576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" y="5735953"/>
            <a:ext cx="9144000" cy="11430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Crise écologique</a:t>
            </a:r>
            <a:endParaRPr lang="fr-FR" sz="4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AutoShape 2" descr="Résultats de recherche d'images pour « crise écologique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Résultats de recherche d'images pour « crise écologique »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6" name="Picture 6" descr="Résultats de recherche d'images pour « crise écologique »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3"/>
            <a:ext cx="6912768" cy="57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" y="5735953"/>
            <a:ext cx="9144000" cy="11430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Crise énergétique</a:t>
            </a:r>
            <a:endParaRPr lang="fr-FR" sz="4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AutoShape 2" descr="Résultats de recherche d'images pour « crise eau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Résultats de recherche d'images pour « crise eau »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0" name="Picture 6" descr="Résultats de recherche d'images pour « crise eau »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312738"/>
            <a:ext cx="7165677" cy="47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8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" y="5735953"/>
            <a:ext cx="9144000" cy="11430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Crise géopolitique</a:t>
            </a:r>
            <a:endParaRPr lang="fr-FR" sz="4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 descr="Résultats de recherche d'images pour « géopolitique »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"/>
            <a:ext cx="8072214" cy="577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0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" y="5735953"/>
            <a:ext cx="9144000" cy="11430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Crise générationnelle</a:t>
            </a:r>
            <a:endParaRPr lang="fr-FR" sz="4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8194" name="Picture 2" descr="Résultats de recherche d'images pour « conflit générationnel »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9"/>
          <a:stretch/>
        </p:blipFill>
        <p:spPr bwMode="auto">
          <a:xfrm>
            <a:off x="-19472" y="836712"/>
            <a:ext cx="9164341" cy="401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060848" y="613982"/>
            <a:ext cx="862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 smtClean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2700808" y="2748628"/>
            <a:ext cx="862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2"/>
          <a:stretch/>
        </p:blipFill>
        <p:spPr bwMode="auto">
          <a:xfrm>
            <a:off x="0" y="2765081"/>
            <a:ext cx="9154763" cy="40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9249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49171" y="409526"/>
            <a:ext cx="861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E9B605"/>
                </a:solidFill>
                <a:latin typeface="Cambria" panose="02040503050406030204" pitchFamily="18" charset="0"/>
              </a:rPr>
              <a:t>Au milieu de ces tourments,              il y a vous et moi, appelés à remplir une mission spéciale : </a:t>
            </a:r>
          </a:p>
          <a:p>
            <a:pPr algn="ctr"/>
            <a:r>
              <a:rPr lang="fr-FR" sz="4800" b="1" dirty="0" smtClean="0">
                <a:solidFill>
                  <a:srgbClr val="E9B605"/>
                </a:solidFill>
                <a:latin typeface="Cambria" panose="02040503050406030204" pitchFamily="18" charset="0"/>
              </a:rPr>
              <a:t>proclamer l’amour de Jésus  </a:t>
            </a:r>
            <a:endParaRPr lang="fr-FR" sz="4800" b="1" dirty="0">
              <a:solidFill>
                <a:srgbClr val="E9B605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222</Words>
  <Application>Microsoft Office PowerPoint</Application>
  <PresentationFormat>Affichage à l'écran (4:3)</PresentationFormat>
  <Paragraphs>73</Paragraphs>
  <Slides>18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La nature se soulève</vt:lpstr>
      <vt:lpstr>Crise économique</vt:lpstr>
      <vt:lpstr>Crise écologique</vt:lpstr>
      <vt:lpstr>Crise énergétique</vt:lpstr>
      <vt:lpstr>Crise géopolitique</vt:lpstr>
      <vt:lpstr>Crise générationnelle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Lauréna Supernana</dc:creator>
  <cp:lastModifiedBy>Lauréna Supernana</cp:lastModifiedBy>
  <cp:revision>26</cp:revision>
  <dcterms:created xsi:type="dcterms:W3CDTF">2018-04-24T20:45:05Z</dcterms:created>
  <dcterms:modified xsi:type="dcterms:W3CDTF">2018-04-25T00:18:06Z</dcterms:modified>
</cp:coreProperties>
</file>